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8288000" cy="10287000"/>
  <p:notesSz cx="6858000" cy="9144000"/>
  <p:embeddedFontLst>
    <p:embeddedFont>
      <p:font typeface="Childos Arabic" panose="020B0604020202020204" charset="-78"/>
      <p:regular r:id="rId21"/>
    </p:embeddedFont>
    <p:embeddedFont>
      <p:font typeface="Childos Arabic Bold" panose="020B0604020202020204" charset="-78"/>
      <p:regular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4" d="100"/>
          <a:sy n="44" d="100"/>
        </p:scale>
        <p:origin x="703" y="25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31.03.2025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3/31/2025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3/31/2025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3/31/2025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3/31/2025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9.svg"/><Relationship Id="rId7" Type="http://schemas.openxmlformats.org/officeDocument/2006/relationships/image" Target="../media/image53.svg"/><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svg"/><Relationship Id="rId4" Type="http://schemas.openxmlformats.org/officeDocument/2006/relationships/image" Target="../media/image50.png"/></Relationships>
</file>

<file path=ppt/slides/_rels/slide11.xml.rels><?xml version="1.0" encoding="UTF-8" standalone="yes"?>
<Relationships xmlns="http://schemas.openxmlformats.org/package/2006/relationships"><Relationship Id="rId3" Type="http://schemas.openxmlformats.org/officeDocument/2006/relationships/image" Target="../media/image55.svg"/><Relationship Id="rId7" Type="http://schemas.openxmlformats.org/officeDocument/2006/relationships/image" Target="../media/image9.png"/><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svg"/><Relationship Id="rId4" Type="http://schemas.openxmlformats.org/officeDocument/2006/relationships/image" Target="../media/image56.png"/></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3.svg"/><Relationship Id="rId7" Type="http://schemas.openxmlformats.org/officeDocument/2006/relationships/image" Target="../media/image29.sv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41.svg"/><Relationship Id="rId10" Type="http://schemas.openxmlformats.org/officeDocument/2006/relationships/image" Target="../media/image9.png"/><Relationship Id="rId4" Type="http://schemas.openxmlformats.org/officeDocument/2006/relationships/image" Target="../media/image40.png"/><Relationship Id="rId9" Type="http://schemas.openxmlformats.org/officeDocument/2006/relationships/image" Target="../media/image8.svg"/></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60.svg"/><Relationship Id="rId7" Type="http://schemas.openxmlformats.org/officeDocument/2006/relationships/image" Target="../media/image8.svg"/><Relationship Id="rId12" Type="http://schemas.openxmlformats.org/officeDocument/2006/relationships/image" Target="../media/image9.png"/><Relationship Id="rId2" Type="http://schemas.openxmlformats.org/officeDocument/2006/relationships/image" Target="../media/image59.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62.svg"/><Relationship Id="rId5" Type="http://schemas.openxmlformats.org/officeDocument/2006/relationships/image" Target="../media/image41.svg"/><Relationship Id="rId10" Type="http://schemas.openxmlformats.org/officeDocument/2006/relationships/image" Target="../media/image61.png"/><Relationship Id="rId4" Type="http://schemas.openxmlformats.org/officeDocument/2006/relationships/image" Target="../media/image40.png"/><Relationship Id="rId9" Type="http://schemas.openxmlformats.org/officeDocument/2006/relationships/image" Target="../media/image29.svg"/></Relationships>
</file>

<file path=ppt/slides/_rels/slide14.xml.rels><?xml version="1.0" encoding="UTF-8" standalone="yes"?>
<Relationships xmlns="http://schemas.openxmlformats.org/package/2006/relationships"><Relationship Id="rId3" Type="http://schemas.openxmlformats.org/officeDocument/2006/relationships/image" Target="../media/image49.svg"/><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64.svg"/><Relationship Id="rId4" Type="http://schemas.openxmlformats.org/officeDocument/2006/relationships/image" Target="../media/image63.png"/></Relationships>
</file>

<file path=ppt/slides/_rels/slide15.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49.svg"/><Relationship Id="rId7" Type="http://schemas.openxmlformats.org/officeDocument/2006/relationships/image" Target="../media/image68.svg"/><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svg"/><Relationship Id="rId10" Type="http://schemas.openxmlformats.org/officeDocument/2006/relationships/image" Target="../media/image9.png"/><Relationship Id="rId4" Type="http://schemas.openxmlformats.org/officeDocument/2006/relationships/image" Target="../media/image65.png"/><Relationship Id="rId9" Type="http://schemas.openxmlformats.org/officeDocument/2006/relationships/image" Target="../media/image70.svg"/></Relationships>
</file>

<file path=ppt/slides/_rels/slide16.xml.rels><?xml version="1.0" encoding="UTF-8" standalone="yes"?>
<Relationships xmlns="http://schemas.openxmlformats.org/package/2006/relationships"><Relationship Id="rId3" Type="http://schemas.openxmlformats.org/officeDocument/2006/relationships/image" Target="../media/image49.svg"/><Relationship Id="rId2" Type="http://schemas.openxmlformats.org/officeDocument/2006/relationships/image" Target="../media/image48.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8" Type="http://schemas.openxmlformats.org/officeDocument/2006/relationships/image" Target="../media/image33.svg"/><Relationship Id="rId13" Type="http://schemas.openxmlformats.org/officeDocument/2006/relationships/image" Target="../media/image38.png"/><Relationship Id="rId3" Type="http://schemas.openxmlformats.org/officeDocument/2006/relationships/image" Target="../media/image48.png"/><Relationship Id="rId7" Type="http://schemas.openxmlformats.org/officeDocument/2006/relationships/image" Target="../media/image32.png"/><Relationship Id="rId12" Type="http://schemas.openxmlformats.org/officeDocument/2006/relationships/image" Target="../media/image74.svg"/><Relationship Id="rId17" Type="http://schemas.openxmlformats.org/officeDocument/2006/relationships/image" Target="../media/image9.png"/><Relationship Id="rId2" Type="http://schemas.openxmlformats.org/officeDocument/2006/relationships/notesSlide" Target="../notesSlides/notesSlide2.xml"/><Relationship Id="rId16" Type="http://schemas.openxmlformats.org/officeDocument/2006/relationships/image" Target="../media/image76.svg"/><Relationship Id="rId1" Type="http://schemas.openxmlformats.org/officeDocument/2006/relationships/slideLayout" Target="../slideLayouts/slideLayout7.xml"/><Relationship Id="rId6" Type="http://schemas.openxmlformats.org/officeDocument/2006/relationships/image" Target="../media/image72.svg"/><Relationship Id="rId11" Type="http://schemas.openxmlformats.org/officeDocument/2006/relationships/image" Target="../media/image73.png"/><Relationship Id="rId5" Type="http://schemas.openxmlformats.org/officeDocument/2006/relationships/image" Target="../media/image71.png"/><Relationship Id="rId15" Type="http://schemas.openxmlformats.org/officeDocument/2006/relationships/image" Target="../media/image75.png"/><Relationship Id="rId10" Type="http://schemas.openxmlformats.org/officeDocument/2006/relationships/image" Target="../media/image68.svg"/><Relationship Id="rId4" Type="http://schemas.openxmlformats.org/officeDocument/2006/relationships/image" Target="../media/image49.svg"/><Relationship Id="rId9" Type="http://schemas.openxmlformats.org/officeDocument/2006/relationships/image" Target="../media/image67.png"/><Relationship Id="rId14" Type="http://schemas.openxmlformats.org/officeDocument/2006/relationships/image" Target="../media/image39.svg"/></Relationships>
</file>

<file path=ppt/slides/_rels/slide18.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78.svg"/><Relationship Id="rId11" Type="http://schemas.openxmlformats.org/officeDocument/2006/relationships/image" Target="../media/image9.png"/><Relationship Id="rId5" Type="http://schemas.openxmlformats.org/officeDocument/2006/relationships/image" Target="../media/image77.png"/><Relationship Id="rId10" Type="http://schemas.openxmlformats.org/officeDocument/2006/relationships/image" Target="../media/image39.svg"/><Relationship Id="rId4" Type="http://schemas.openxmlformats.org/officeDocument/2006/relationships/image" Target="../media/image29.svg"/><Relationship Id="rId9" Type="http://schemas.openxmlformats.org/officeDocument/2006/relationships/image" Target="../media/image38.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svg"/><Relationship Id="rId7" Type="http://schemas.openxmlformats.org/officeDocument/2006/relationships/image" Target="../media/image11.svg"/><Relationship Id="rId12"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8.svg"/><Relationship Id="rId5" Type="http://schemas.openxmlformats.org/officeDocument/2006/relationships/image" Target="../media/image4.sv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image" Target="../media/image13.svg"/></Relationships>
</file>

<file path=ppt/slides/_rels/slide3.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svg"/><Relationship Id="rId3" Type="http://schemas.openxmlformats.org/officeDocument/2006/relationships/image" Target="../media/image15.svg"/><Relationship Id="rId7" Type="http://schemas.openxmlformats.org/officeDocument/2006/relationships/image" Target="../media/image19.svg"/><Relationship Id="rId12" Type="http://schemas.openxmlformats.org/officeDocument/2006/relationships/image" Target="../media/image24.png"/><Relationship Id="rId2" Type="http://schemas.openxmlformats.org/officeDocument/2006/relationships/image" Target="../media/image14.png"/><Relationship Id="rId16"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3.svg"/><Relationship Id="rId5" Type="http://schemas.openxmlformats.org/officeDocument/2006/relationships/image" Target="../media/image17.svg"/><Relationship Id="rId15" Type="http://schemas.openxmlformats.org/officeDocument/2006/relationships/image" Target="../media/image27.sv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svg"/><Relationship Id="rId14" Type="http://schemas.openxmlformats.org/officeDocument/2006/relationships/image" Target="../media/image26.png"/></Relationships>
</file>

<file path=ppt/slides/_rels/slide4.xml.rels><?xml version="1.0" encoding="UTF-8" standalone="yes"?>
<Relationships xmlns="http://schemas.openxmlformats.org/package/2006/relationships"><Relationship Id="rId8" Type="http://schemas.openxmlformats.org/officeDocument/2006/relationships/image" Target="../media/image33.svg"/><Relationship Id="rId13" Type="http://schemas.openxmlformats.org/officeDocument/2006/relationships/image" Target="../media/image36.png"/><Relationship Id="rId3" Type="http://schemas.openxmlformats.org/officeDocument/2006/relationships/image" Target="../media/image28.png"/><Relationship Id="rId7" Type="http://schemas.openxmlformats.org/officeDocument/2006/relationships/image" Target="../media/image32.png"/><Relationship Id="rId12" Type="http://schemas.openxmlformats.org/officeDocument/2006/relationships/image" Target="../media/image6.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1.svg"/><Relationship Id="rId11" Type="http://schemas.openxmlformats.org/officeDocument/2006/relationships/image" Target="../media/image5.png"/><Relationship Id="rId5" Type="http://schemas.openxmlformats.org/officeDocument/2006/relationships/image" Target="../media/image30.png"/><Relationship Id="rId15" Type="http://schemas.openxmlformats.org/officeDocument/2006/relationships/image" Target="../media/image9.png"/><Relationship Id="rId10" Type="http://schemas.openxmlformats.org/officeDocument/2006/relationships/image" Target="../media/image35.svg"/><Relationship Id="rId4" Type="http://schemas.openxmlformats.org/officeDocument/2006/relationships/image" Target="../media/image29.svg"/><Relationship Id="rId9" Type="http://schemas.openxmlformats.org/officeDocument/2006/relationships/image" Target="../media/image34.png"/><Relationship Id="rId14" Type="http://schemas.openxmlformats.org/officeDocument/2006/relationships/image" Target="../media/image37.sv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39.svg"/><Relationship Id="rId10" Type="http://schemas.openxmlformats.org/officeDocument/2006/relationships/image" Target="../media/image9.png"/><Relationship Id="rId4" Type="http://schemas.openxmlformats.org/officeDocument/2006/relationships/image" Target="../media/image38.png"/><Relationship Id="rId9" Type="http://schemas.openxmlformats.org/officeDocument/2006/relationships/image" Target="../media/image8.sv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47.svg"/><Relationship Id="rId3" Type="http://schemas.openxmlformats.org/officeDocument/2006/relationships/image" Target="../media/image33.svg"/><Relationship Id="rId7" Type="http://schemas.openxmlformats.org/officeDocument/2006/relationships/image" Target="../media/image43.svg"/><Relationship Id="rId12" Type="http://schemas.openxmlformats.org/officeDocument/2006/relationships/image" Target="../media/image46.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45.svg"/><Relationship Id="rId5" Type="http://schemas.openxmlformats.org/officeDocument/2006/relationships/image" Target="../media/image41.svg"/><Relationship Id="rId10" Type="http://schemas.openxmlformats.org/officeDocument/2006/relationships/image" Target="../media/image44.png"/><Relationship Id="rId4" Type="http://schemas.openxmlformats.org/officeDocument/2006/relationships/image" Target="../media/image40.png"/><Relationship Id="rId9" Type="http://schemas.openxmlformats.org/officeDocument/2006/relationships/image" Target="../media/image8.svg"/><Relationship Id="rId1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3.svg"/><Relationship Id="rId7" Type="http://schemas.openxmlformats.org/officeDocument/2006/relationships/image" Target="../media/image43.sv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svg"/><Relationship Id="rId10" Type="http://schemas.openxmlformats.org/officeDocument/2006/relationships/image" Target="../media/image9.png"/><Relationship Id="rId4" Type="http://schemas.openxmlformats.org/officeDocument/2006/relationships/image" Target="../media/image40.png"/><Relationship Id="rId9" Type="http://schemas.openxmlformats.org/officeDocument/2006/relationships/image" Target="../media/image8.sv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3.svg"/><Relationship Id="rId7" Type="http://schemas.openxmlformats.org/officeDocument/2006/relationships/image" Target="../media/image43.sv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svg"/><Relationship Id="rId10" Type="http://schemas.openxmlformats.org/officeDocument/2006/relationships/image" Target="../media/image9.png"/><Relationship Id="rId4" Type="http://schemas.openxmlformats.org/officeDocument/2006/relationships/image" Target="../media/image40.png"/><Relationship Id="rId9" Type="http://schemas.openxmlformats.org/officeDocument/2006/relationships/image" Target="../media/image8.sv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39.svg"/><Relationship Id="rId10" Type="http://schemas.openxmlformats.org/officeDocument/2006/relationships/image" Target="../media/image9.png"/><Relationship Id="rId4" Type="http://schemas.openxmlformats.org/officeDocument/2006/relationships/image" Target="../media/image38.png"/><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4AF84"/>
        </a:solidFill>
        <a:effectLst/>
      </p:bgPr>
    </p:bg>
    <p:spTree>
      <p:nvGrpSpPr>
        <p:cNvPr id="1" name=""/>
        <p:cNvGrpSpPr/>
        <p:nvPr/>
      </p:nvGrpSpPr>
      <p:grpSpPr>
        <a:xfrm>
          <a:off x="0" y="0"/>
          <a:ext cx="0" cy="0"/>
          <a:chOff x="0" y="0"/>
          <a:chExt cx="0" cy="0"/>
        </a:xfrm>
      </p:grpSpPr>
      <p:sp>
        <p:nvSpPr>
          <p:cNvPr id="2" name="Freeform 2"/>
          <p:cNvSpPr/>
          <p:nvPr/>
        </p:nvSpPr>
        <p:spPr>
          <a:xfrm>
            <a:off x="-229161" y="-195178"/>
            <a:ext cx="2812893" cy="3689040"/>
          </a:xfrm>
          <a:custGeom>
            <a:avLst/>
            <a:gdLst/>
            <a:ahLst/>
            <a:cxnLst/>
            <a:rect l="l" t="t" r="r" b="b"/>
            <a:pathLst>
              <a:path w="2812893" h="3689040">
                <a:moveTo>
                  <a:pt x="0" y="0"/>
                </a:moveTo>
                <a:lnTo>
                  <a:pt x="2812893" y="0"/>
                </a:lnTo>
                <a:lnTo>
                  <a:pt x="2812893" y="3689040"/>
                </a:lnTo>
                <a:lnTo>
                  <a:pt x="0" y="368904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flipH="1" flipV="1">
            <a:off x="15424605" y="6961484"/>
            <a:ext cx="2689702" cy="3527478"/>
          </a:xfrm>
          <a:custGeom>
            <a:avLst/>
            <a:gdLst/>
            <a:ahLst/>
            <a:cxnLst/>
            <a:rect l="l" t="t" r="r" b="b"/>
            <a:pathLst>
              <a:path w="2689702" h="3527478">
                <a:moveTo>
                  <a:pt x="2689702" y="3527478"/>
                </a:moveTo>
                <a:lnTo>
                  <a:pt x="0" y="3527478"/>
                </a:lnTo>
                <a:lnTo>
                  <a:pt x="0" y="0"/>
                </a:lnTo>
                <a:lnTo>
                  <a:pt x="2689702" y="0"/>
                </a:lnTo>
                <a:lnTo>
                  <a:pt x="2689702" y="3527478"/>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 name="Freeform 4"/>
          <p:cNvSpPr/>
          <p:nvPr/>
        </p:nvSpPr>
        <p:spPr>
          <a:xfrm>
            <a:off x="0" y="246180"/>
            <a:ext cx="3132468" cy="3121077"/>
          </a:xfrm>
          <a:custGeom>
            <a:avLst/>
            <a:gdLst/>
            <a:ahLst/>
            <a:cxnLst/>
            <a:rect l="l" t="t" r="r" b="b"/>
            <a:pathLst>
              <a:path w="3132468" h="3121077">
                <a:moveTo>
                  <a:pt x="0" y="0"/>
                </a:moveTo>
                <a:lnTo>
                  <a:pt x="3132468" y="0"/>
                </a:lnTo>
                <a:lnTo>
                  <a:pt x="3132468" y="3121077"/>
                </a:lnTo>
                <a:lnTo>
                  <a:pt x="0" y="312107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 name="Freeform 5"/>
          <p:cNvSpPr/>
          <p:nvPr/>
        </p:nvSpPr>
        <p:spPr>
          <a:xfrm>
            <a:off x="15548634" y="7049031"/>
            <a:ext cx="3204646" cy="3192993"/>
          </a:xfrm>
          <a:custGeom>
            <a:avLst/>
            <a:gdLst/>
            <a:ahLst/>
            <a:cxnLst/>
            <a:rect l="l" t="t" r="r" b="b"/>
            <a:pathLst>
              <a:path w="3204646" h="3192993">
                <a:moveTo>
                  <a:pt x="0" y="0"/>
                </a:moveTo>
                <a:lnTo>
                  <a:pt x="3204646" y="0"/>
                </a:lnTo>
                <a:lnTo>
                  <a:pt x="3204646" y="3192992"/>
                </a:lnTo>
                <a:lnTo>
                  <a:pt x="0" y="319299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 name="Freeform 6"/>
          <p:cNvSpPr/>
          <p:nvPr/>
        </p:nvSpPr>
        <p:spPr>
          <a:xfrm>
            <a:off x="14657375" y="-1318011"/>
            <a:ext cx="3982673" cy="3968191"/>
          </a:xfrm>
          <a:custGeom>
            <a:avLst/>
            <a:gdLst/>
            <a:ahLst/>
            <a:cxnLst/>
            <a:rect l="l" t="t" r="r" b="b"/>
            <a:pathLst>
              <a:path w="3982673" h="3968191">
                <a:moveTo>
                  <a:pt x="0" y="0"/>
                </a:moveTo>
                <a:lnTo>
                  <a:pt x="3982673" y="0"/>
                </a:lnTo>
                <a:lnTo>
                  <a:pt x="3982673" y="3968191"/>
                </a:lnTo>
                <a:lnTo>
                  <a:pt x="0" y="396819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7" name="Freeform 7"/>
          <p:cNvSpPr/>
          <p:nvPr/>
        </p:nvSpPr>
        <p:spPr>
          <a:xfrm>
            <a:off x="4380241" y="6012276"/>
            <a:ext cx="8982870" cy="2930661"/>
          </a:xfrm>
          <a:custGeom>
            <a:avLst/>
            <a:gdLst/>
            <a:ahLst/>
            <a:cxnLst/>
            <a:rect l="l" t="t" r="r" b="b"/>
            <a:pathLst>
              <a:path w="8982870" h="2930661">
                <a:moveTo>
                  <a:pt x="0" y="0"/>
                </a:moveTo>
                <a:lnTo>
                  <a:pt x="8982870" y="0"/>
                </a:lnTo>
                <a:lnTo>
                  <a:pt x="8982870" y="2930661"/>
                </a:lnTo>
                <a:lnTo>
                  <a:pt x="0" y="2930661"/>
                </a:lnTo>
                <a:lnTo>
                  <a:pt x="0" y="0"/>
                </a:lnTo>
                <a:close/>
              </a:path>
            </a:pathLst>
          </a:custGeom>
          <a:blipFill>
            <a:blip r:embed="rId10"/>
            <a:stretch>
              <a:fillRect/>
            </a:stretch>
          </a:blipFill>
        </p:spPr>
        <p:txBody>
          <a:bodyPr/>
          <a:lstStyle/>
          <a:p>
            <a:endParaRPr lang="en-CA"/>
          </a:p>
        </p:txBody>
      </p:sp>
      <p:grpSp>
        <p:nvGrpSpPr>
          <p:cNvPr id="8" name="Group 8"/>
          <p:cNvGrpSpPr/>
          <p:nvPr/>
        </p:nvGrpSpPr>
        <p:grpSpPr>
          <a:xfrm>
            <a:off x="3105598" y="2357357"/>
            <a:ext cx="11532157" cy="3200788"/>
            <a:chOff x="0" y="0"/>
            <a:chExt cx="12749821" cy="3538754"/>
          </a:xfrm>
        </p:grpSpPr>
        <p:sp>
          <p:nvSpPr>
            <p:cNvPr id="9" name="Freeform 9"/>
            <p:cNvSpPr/>
            <p:nvPr/>
          </p:nvSpPr>
          <p:spPr>
            <a:xfrm>
              <a:off x="0" y="0"/>
              <a:ext cx="12749821" cy="3538754"/>
            </a:xfrm>
            <a:custGeom>
              <a:avLst/>
              <a:gdLst/>
              <a:ahLst/>
              <a:cxnLst/>
              <a:rect l="l" t="t" r="r" b="b"/>
              <a:pathLst>
                <a:path w="12749821" h="3538754">
                  <a:moveTo>
                    <a:pt x="12625360" y="3538754"/>
                  </a:moveTo>
                  <a:lnTo>
                    <a:pt x="124460" y="3538754"/>
                  </a:lnTo>
                  <a:cubicBezTo>
                    <a:pt x="55880" y="3538754"/>
                    <a:pt x="0" y="3482874"/>
                    <a:pt x="0" y="3414294"/>
                  </a:cubicBezTo>
                  <a:lnTo>
                    <a:pt x="0" y="124460"/>
                  </a:lnTo>
                  <a:cubicBezTo>
                    <a:pt x="0" y="55880"/>
                    <a:pt x="55880" y="0"/>
                    <a:pt x="124460" y="0"/>
                  </a:cubicBezTo>
                  <a:lnTo>
                    <a:pt x="12625360" y="0"/>
                  </a:lnTo>
                  <a:cubicBezTo>
                    <a:pt x="12693941" y="0"/>
                    <a:pt x="12749821" y="55880"/>
                    <a:pt x="12749821" y="124460"/>
                  </a:cubicBezTo>
                  <a:lnTo>
                    <a:pt x="12749821" y="3414294"/>
                  </a:lnTo>
                  <a:cubicBezTo>
                    <a:pt x="12749821" y="3482874"/>
                    <a:pt x="12693941" y="3538754"/>
                    <a:pt x="12625360" y="3538754"/>
                  </a:cubicBezTo>
                  <a:close/>
                </a:path>
              </a:pathLst>
            </a:custGeom>
            <a:solidFill>
              <a:srgbClr val="EFD6C5"/>
            </a:solidFill>
          </p:spPr>
          <p:txBody>
            <a:bodyPr/>
            <a:lstStyle/>
            <a:p>
              <a:endParaRPr lang="en-CA"/>
            </a:p>
          </p:txBody>
        </p:sp>
      </p:grpSp>
      <p:sp>
        <p:nvSpPr>
          <p:cNvPr id="10" name="TextBox 10"/>
          <p:cNvSpPr txBox="1"/>
          <p:nvPr/>
        </p:nvSpPr>
        <p:spPr>
          <a:xfrm rot="-3486">
            <a:off x="3491591" y="2484929"/>
            <a:ext cx="10760055" cy="2832100"/>
          </a:xfrm>
          <a:prstGeom prst="rect">
            <a:avLst/>
          </a:prstGeom>
        </p:spPr>
        <p:txBody>
          <a:bodyPr lIns="0" tIns="0" rIns="0" bIns="0" rtlCol="0" anchor="t">
            <a:spAutoFit/>
          </a:bodyPr>
          <a:lstStyle/>
          <a:p>
            <a:pPr algn="ctr">
              <a:lnSpc>
                <a:spcPts val="5599"/>
              </a:lnSpc>
              <a:spcBef>
                <a:spcPct val="0"/>
              </a:spcBef>
            </a:pPr>
            <a:r>
              <a:rPr lang="en-US" sz="3999" spc="19">
                <a:solidFill>
                  <a:srgbClr val="A24204"/>
                </a:solidFill>
                <a:latin typeface="Childos Arabic"/>
                <a:ea typeface="Childos Arabic"/>
                <a:cs typeface="Childos Arabic"/>
                <a:sym typeface="Childos Arabic"/>
              </a:rPr>
              <a:t>Teacher Powerpoint Supports for the Sexuality Education Components of the CCQ (Culture &amp; Citizenship of Quebec) Programme produced and distributed by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4AF84"/>
        </a:solidFill>
        <a:effectLst/>
      </p:bgPr>
    </p:bg>
    <p:spTree>
      <p:nvGrpSpPr>
        <p:cNvPr id="1" name=""/>
        <p:cNvGrpSpPr/>
        <p:nvPr/>
      </p:nvGrpSpPr>
      <p:grpSpPr>
        <a:xfrm>
          <a:off x="0" y="0"/>
          <a:ext cx="0" cy="0"/>
          <a:chOff x="0" y="0"/>
          <a:chExt cx="0" cy="0"/>
        </a:xfrm>
      </p:grpSpPr>
      <p:sp>
        <p:nvSpPr>
          <p:cNvPr id="2" name="TextBox 2"/>
          <p:cNvSpPr txBox="1"/>
          <p:nvPr/>
        </p:nvSpPr>
        <p:spPr>
          <a:xfrm>
            <a:off x="3319372" y="511175"/>
            <a:ext cx="12635582" cy="1073150"/>
          </a:xfrm>
          <a:prstGeom prst="rect">
            <a:avLst/>
          </a:prstGeom>
        </p:spPr>
        <p:txBody>
          <a:bodyPr lIns="0" tIns="0" rIns="0" bIns="0" rtlCol="0" anchor="t">
            <a:spAutoFit/>
          </a:bodyPr>
          <a:lstStyle/>
          <a:p>
            <a:pPr algn="ctr">
              <a:lnSpc>
                <a:spcPts val="3999"/>
              </a:lnSpc>
            </a:pPr>
            <a:r>
              <a:rPr lang="en-US" sz="3999" spc="227">
                <a:solidFill>
                  <a:srgbClr val="441D04"/>
                </a:solidFill>
                <a:latin typeface="Childos Arabic"/>
                <a:ea typeface="Childos Arabic"/>
                <a:cs typeface="Childos Arabic"/>
                <a:sym typeface="Childos Arabic"/>
              </a:rPr>
              <a:t>WHY MUST WE BE CAREFUL WHEN USING THE INTERNET?</a:t>
            </a:r>
          </a:p>
        </p:txBody>
      </p:sp>
      <p:sp>
        <p:nvSpPr>
          <p:cNvPr id="3" name="Freeform 3"/>
          <p:cNvSpPr/>
          <p:nvPr/>
        </p:nvSpPr>
        <p:spPr>
          <a:xfrm>
            <a:off x="2611217" y="1832528"/>
            <a:ext cx="14051892" cy="7693411"/>
          </a:xfrm>
          <a:custGeom>
            <a:avLst/>
            <a:gdLst/>
            <a:ahLst/>
            <a:cxnLst/>
            <a:rect l="l" t="t" r="r" b="b"/>
            <a:pathLst>
              <a:path w="14051892" h="7693411">
                <a:moveTo>
                  <a:pt x="0" y="0"/>
                </a:moveTo>
                <a:lnTo>
                  <a:pt x="14051892" y="0"/>
                </a:lnTo>
                <a:lnTo>
                  <a:pt x="14051892" y="7693411"/>
                </a:lnTo>
                <a:lnTo>
                  <a:pt x="0" y="769341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 name="TextBox 4"/>
          <p:cNvSpPr txBox="1"/>
          <p:nvPr/>
        </p:nvSpPr>
        <p:spPr>
          <a:xfrm>
            <a:off x="3319372" y="2779615"/>
            <a:ext cx="12015073" cy="7284637"/>
          </a:xfrm>
          <a:prstGeom prst="rect">
            <a:avLst/>
          </a:prstGeom>
        </p:spPr>
        <p:txBody>
          <a:bodyPr lIns="0" tIns="0" rIns="0" bIns="0" rtlCol="0" anchor="t">
            <a:spAutoFit/>
          </a:bodyPr>
          <a:lstStyle/>
          <a:p>
            <a:pPr marL="774676" lvl="1" indent="-387338" algn="ctr">
              <a:lnSpc>
                <a:spcPts val="3588"/>
              </a:lnSpc>
              <a:buFont typeface="Arial"/>
              <a:buChar char="•"/>
            </a:pPr>
            <a:r>
              <a:rPr lang="en-US" sz="3588" spc="204">
                <a:solidFill>
                  <a:srgbClr val="441D04"/>
                </a:solidFill>
                <a:latin typeface="Childos Arabic"/>
                <a:ea typeface="Childos Arabic"/>
                <a:cs typeface="Childos Arabic"/>
                <a:sym typeface="Childos Arabic"/>
              </a:rPr>
              <a:t>Certain websites are not appropriate for children.</a:t>
            </a:r>
          </a:p>
          <a:p>
            <a:pPr algn="ctr">
              <a:lnSpc>
                <a:spcPts val="3588"/>
              </a:lnSpc>
            </a:pPr>
            <a:endParaRPr lang="en-US" sz="3588" spc="204">
              <a:solidFill>
                <a:srgbClr val="441D04"/>
              </a:solidFill>
              <a:latin typeface="Childos Arabic"/>
              <a:ea typeface="Childos Arabic"/>
              <a:cs typeface="Childos Arabic"/>
              <a:sym typeface="Childos Arabic"/>
            </a:endParaRPr>
          </a:p>
          <a:p>
            <a:pPr marL="774676" lvl="1" indent="-387338" algn="ctr">
              <a:lnSpc>
                <a:spcPts val="3588"/>
              </a:lnSpc>
              <a:buFont typeface="Arial"/>
              <a:buChar char="•"/>
            </a:pPr>
            <a:r>
              <a:rPr lang="en-US" sz="3588" spc="204">
                <a:solidFill>
                  <a:srgbClr val="441D04"/>
                </a:solidFill>
                <a:latin typeface="Childos Arabic"/>
                <a:ea typeface="Childos Arabic"/>
                <a:cs typeface="Childos Arabic"/>
                <a:sym typeface="Childos Arabic"/>
              </a:rPr>
              <a:t>It is possible that the person you met online gave you false information about themselves.</a:t>
            </a:r>
          </a:p>
          <a:p>
            <a:pPr algn="ctr">
              <a:lnSpc>
                <a:spcPts val="3588"/>
              </a:lnSpc>
            </a:pPr>
            <a:endParaRPr lang="en-US" sz="3588" spc="204">
              <a:solidFill>
                <a:srgbClr val="441D04"/>
              </a:solidFill>
              <a:latin typeface="Childos Arabic"/>
              <a:ea typeface="Childos Arabic"/>
              <a:cs typeface="Childos Arabic"/>
              <a:sym typeface="Childos Arabic"/>
            </a:endParaRPr>
          </a:p>
          <a:p>
            <a:pPr marL="774676" lvl="1" indent="-387338" algn="ctr">
              <a:lnSpc>
                <a:spcPts val="3588"/>
              </a:lnSpc>
              <a:buFont typeface="Arial"/>
              <a:buChar char="•"/>
            </a:pPr>
            <a:r>
              <a:rPr lang="en-US" sz="3588" spc="204">
                <a:solidFill>
                  <a:srgbClr val="441D04"/>
                </a:solidFill>
                <a:latin typeface="Childos Arabic"/>
                <a:ea typeface="Childos Arabic"/>
                <a:cs typeface="Childos Arabic"/>
                <a:sym typeface="Childos Arabic"/>
              </a:rPr>
              <a:t>The pictures or videos you share online can be shared with other people without your knowledge.</a:t>
            </a:r>
          </a:p>
          <a:p>
            <a:pPr algn="ctr">
              <a:lnSpc>
                <a:spcPts val="3588"/>
              </a:lnSpc>
            </a:pPr>
            <a:endParaRPr lang="en-US" sz="3588" spc="204">
              <a:solidFill>
                <a:srgbClr val="441D04"/>
              </a:solidFill>
              <a:latin typeface="Childos Arabic"/>
              <a:ea typeface="Childos Arabic"/>
              <a:cs typeface="Childos Arabic"/>
              <a:sym typeface="Childos Arabic"/>
            </a:endParaRPr>
          </a:p>
          <a:p>
            <a:pPr marL="774676" lvl="1" indent="-387338" algn="ctr">
              <a:lnSpc>
                <a:spcPts val="3588"/>
              </a:lnSpc>
              <a:buFont typeface="Arial"/>
              <a:buChar char="•"/>
            </a:pPr>
            <a:r>
              <a:rPr lang="en-US" sz="3588" spc="204">
                <a:solidFill>
                  <a:srgbClr val="441D04"/>
                </a:solidFill>
                <a:latin typeface="Childos Arabic"/>
                <a:ea typeface="Childos Arabic"/>
                <a:cs typeface="Childos Arabic"/>
                <a:sym typeface="Childos Arabic"/>
              </a:rPr>
              <a:t>Any publications made on the Internet (e.g. photos, videos) are saved and cannot be erased, even if you delete them from your account, your profile, or from your electronic device. </a:t>
            </a:r>
          </a:p>
          <a:p>
            <a:pPr algn="ctr">
              <a:lnSpc>
                <a:spcPts val="3588"/>
              </a:lnSpc>
            </a:pPr>
            <a:endParaRPr lang="en-US" sz="3588" spc="204">
              <a:solidFill>
                <a:srgbClr val="441D04"/>
              </a:solidFill>
              <a:latin typeface="Childos Arabic"/>
              <a:ea typeface="Childos Arabic"/>
              <a:cs typeface="Childos Arabic"/>
              <a:sym typeface="Childos Arabic"/>
            </a:endParaRPr>
          </a:p>
          <a:p>
            <a:pPr algn="ctr">
              <a:lnSpc>
                <a:spcPts val="2623"/>
              </a:lnSpc>
              <a:spcBef>
                <a:spcPct val="0"/>
              </a:spcBef>
            </a:pPr>
            <a:endParaRPr lang="en-US" sz="3588" spc="204">
              <a:solidFill>
                <a:srgbClr val="441D04"/>
              </a:solidFill>
              <a:latin typeface="Childos Arabic"/>
              <a:ea typeface="Childos Arabic"/>
              <a:cs typeface="Childos Arabic"/>
              <a:sym typeface="Childos Arabic"/>
            </a:endParaRPr>
          </a:p>
          <a:p>
            <a:pPr algn="ctr">
              <a:lnSpc>
                <a:spcPts val="2623"/>
              </a:lnSpc>
              <a:spcBef>
                <a:spcPct val="0"/>
              </a:spcBef>
            </a:pPr>
            <a:endParaRPr lang="en-US" sz="3588" spc="204">
              <a:solidFill>
                <a:srgbClr val="441D04"/>
              </a:solidFill>
              <a:latin typeface="Childos Arabic"/>
              <a:ea typeface="Childos Arabic"/>
              <a:cs typeface="Childos Arabic"/>
              <a:sym typeface="Childos Arabic"/>
            </a:endParaRPr>
          </a:p>
          <a:p>
            <a:pPr algn="ctr">
              <a:lnSpc>
                <a:spcPts val="2623"/>
              </a:lnSpc>
              <a:spcBef>
                <a:spcPct val="0"/>
              </a:spcBef>
            </a:pPr>
            <a:r>
              <a:rPr lang="en-US" sz="2623" spc="149">
                <a:solidFill>
                  <a:srgbClr val="441D04"/>
                </a:solidFill>
                <a:latin typeface="Childos Arabic"/>
                <a:ea typeface="Childos Arabic"/>
                <a:cs typeface="Childos Arabic"/>
                <a:sym typeface="Childos Arabic"/>
              </a:rPr>
              <a:t>.</a:t>
            </a:r>
          </a:p>
          <a:p>
            <a:pPr algn="ctr">
              <a:lnSpc>
                <a:spcPts val="2623"/>
              </a:lnSpc>
              <a:spcBef>
                <a:spcPct val="0"/>
              </a:spcBef>
            </a:pPr>
            <a:endParaRPr lang="en-US" sz="2623" spc="149">
              <a:solidFill>
                <a:srgbClr val="441D04"/>
              </a:solidFill>
              <a:latin typeface="Childos Arabic"/>
              <a:ea typeface="Childos Arabic"/>
              <a:cs typeface="Childos Arabic"/>
              <a:sym typeface="Childos Arabic"/>
            </a:endParaRPr>
          </a:p>
        </p:txBody>
      </p:sp>
      <p:sp>
        <p:nvSpPr>
          <p:cNvPr id="5" name="Freeform 5"/>
          <p:cNvSpPr/>
          <p:nvPr/>
        </p:nvSpPr>
        <p:spPr>
          <a:xfrm>
            <a:off x="1801636" y="8070545"/>
            <a:ext cx="5390345" cy="1455393"/>
          </a:xfrm>
          <a:custGeom>
            <a:avLst/>
            <a:gdLst/>
            <a:ahLst/>
            <a:cxnLst/>
            <a:rect l="l" t="t" r="r" b="b"/>
            <a:pathLst>
              <a:path w="5390345" h="1455393">
                <a:moveTo>
                  <a:pt x="0" y="0"/>
                </a:moveTo>
                <a:lnTo>
                  <a:pt x="5390345" y="0"/>
                </a:lnTo>
                <a:lnTo>
                  <a:pt x="5390345" y="1455394"/>
                </a:lnTo>
                <a:lnTo>
                  <a:pt x="0" y="145539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 name="Freeform 6"/>
          <p:cNvSpPr/>
          <p:nvPr/>
        </p:nvSpPr>
        <p:spPr>
          <a:xfrm>
            <a:off x="326970" y="773044"/>
            <a:ext cx="3465765" cy="3218829"/>
          </a:xfrm>
          <a:custGeom>
            <a:avLst/>
            <a:gdLst/>
            <a:ahLst/>
            <a:cxnLst/>
            <a:rect l="l" t="t" r="r" b="b"/>
            <a:pathLst>
              <a:path w="3465765" h="3218829">
                <a:moveTo>
                  <a:pt x="0" y="0"/>
                </a:moveTo>
                <a:lnTo>
                  <a:pt x="3465765" y="0"/>
                </a:lnTo>
                <a:lnTo>
                  <a:pt x="3465765" y="3218830"/>
                </a:lnTo>
                <a:lnTo>
                  <a:pt x="0" y="321883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7" name="Freeform 7"/>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8"/>
            <a:stretch>
              <a:fillRect/>
            </a:stretch>
          </a:blipFill>
        </p:spPr>
        <p:txBody>
          <a:bodyPr/>
          <a:lstStyle/>
          <a:p>
            <a:endParaRPr lang="en-C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4AF84"/>
        </a:solidFill>
        <a:effectLst/>
      </p:bgPr>
    </p:bg>
    <p:spTree>
      <p:nvGrpSpPr>
        <p:cNvPr id="1" name=""/>
        <p:cNvGrpSpPr/>
        <p:nvPr/>
      </p:nvGrpSpPr>
      <p:grpSpPr>
        <a:xfrm>
          <a:off x="0" y="0"/>
          <a:ext cx="0" cy="0"/>
          <a:chOff x="0" y="0"/>
          <a:chExt cx="0" cy="0"/>
        </a:xfrm>
      </p:grpSpPr>
      <p:sp>
        <p:nvSpPr>
          <p:cNvPr id="2" name="Freeform 2"/>
          <p:cNvSpPr/>
          <p:nvPr/>
        </p:nvSpPr>
        <p:spPr>
          <a:xfrm>
            <a:off x="1028700" y="1784350"/>
            <a:ext cx="16237082" cy="8118541"/>
          </a:xfrm>
          <a:custGeom>
            <a:avLst/>
            <a:gdLst/>
            <a:ahLst/>
            <a:cxnLst/>
            <a:rect l="l" t="t" r="r" b="b"/>
            <a:pathLst>
              <a:path w="16237082" h="8118541">
                <a:moveTo>
                  <a:pt x="0" y="0"/>
                </a:moveTo>
                <a:lnTo>
                  <a:pt x="16237082" y="0"/>
                </a:lnTo>
                <a:lnTo>
                  <a:pt x="16237082" y="8118541"/>
                </a:lnTo>
                <a:lnTo>
                  <a:pt x="0" y="811854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a:off x="171402" y="210365"/>
            <a:ext cx="3147970" cy="3147970"/>
          </a:xfrm>
          <a:custGeom>
            <a:avLst/>
            <a:gdLst/>
            <a:ahLst/>
            <a:cxnLst/>
            <a:rect l="l" t="t" r="r" b="b"/>
            <a:pathLst>
              <a:path w="3147970" h="3147970">
                <a:moveTo>
                  <a:pt x="0" y="0"/>
                </a:moveTo>
                <a:lnTo>
                  <a:pt x="3147970" y="0"/>
                </a:lnTo>
                <a:lnTo>
                  <a:pt x="3147970" y="3147970"/>
                </a:lnTo>
                <a:lnTo>
                  <a:pt x="0" y="314797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14681233" y="210365"/>
            <a:ext cx="3372340" cy="3655653"/>
          </a:xfrm>
          <a:custGeom>
            <a:avLst/>
            <a:gdLst/>
            <a:ahLst/>
            <a:cxnLst/>
            <a:rect l="l" t="t" r="r" b="b"/>
            <a:pathLst>
              <a:path w="3372340" h="3655653">
                <a:moveTo>
                  <a:pt x="0" y="0"/>
                </a:moveTo>
                <a:lnTo>
                  <a:pt x="3372340" y="0"/>
                </a:lnTo>
                <a:lnTo>
                  <a:pt x="3372340" y="3655653"/>
                </a:lnTo>
                <a:lnTo>
                  <a:pt x="0" y="3655653"/>
                </a:lnTo>
                <a:lnTo>
                  <a:pt x="0" y="0"/>
                </a:lnTo>
                <a:close/>
              </a:path>
            </a:pathLst>
          </a:custGeom>
          <a:blipFill>
            <a:blip r:embed="rId6"/>
            <a:stretch>
              <a:fillRect/>
            </a:stretch>
          </a:blipFill>
        </p:spPr>
        <p:txBody>
          <a:bodyPr/>
          <a:lstStyle/>
          <a:p>
            <a:endParaRPr lang="en-CA"/>
          </a:p>
        </p:txBody>
      </p:sp>
      <p:sp>
        <p:nvSpPr>
          <p:cNvPr id="5" name="TextBox 5"/>
          <p:cNvSpPr txBox="1"/>
          <p:nvPr/>
        </p:nvSpPr>
        <p:spPr>
          <a:xfrm>
            <a:off x="3319372" y="886325"/>
            <a:ext cx="12635582" cy="717550"/>
          </a:xfrm>
          <a:prstGeom prst="rect">
            <a:avLst/>
          </a:prstGeom>
        </p:spPr>
        <p:txBody>
          <a:bodyPr lIns="0" tIns="0" rIns="0" bIns="0" rtlCol="0" anchor="t">
            <a:spAutoFit/>
          </a:bodyPr>
          <a:lstStyle/>
          <a:p>
            <a:pPr algn="ctr">
              <a:lnSpc>
                <a:spcPts val="5000"/>
              </a:lnSpc>
            </a:pPr>
            <a:r>
              <a:rPr lang="en-US" sz="5000" spc="285">
                <a:solidFill>
                  <a:srgbClr val="441D04"/>
                </a:solidFill>
                <a:latin typeface="Childos Arabic"/>
                <a:ea typeface="Childos Arabic"/>
                <a:cs typeface="Childos Arabic"/>
                <a:sym typeface="Childos Arabic"/>
              </a:rPr>
              <a:t>TIPS FOR STAYING SAFE ONLINE</a:t>
            </a:r>
          </a:p>
        </p:txBody>
      </p:sp>
      <p:sp>
        <p:nvSpPr>
          <p:cNvPr id="6" name="TextBox 6"/>
          <p:cNvSpPr txBox="1"/>
          <p:nvPr/>
        </p:nvSpPr>
        <p:spPr>
          <a:xfrm>
            <a:off x="2479019" y="2254751"/>
            <a:ext cx="13329962" cy="7215838"/>
          </a:xfrm>
          <a:prstGeom prst="rect">
            <a:avLst/>
          </a:prstGeom>
        </p:spPr>
        <p:txBody>
          <a:bodyPr lIns="0" tIns="0" rIns="0" bIns="0" rtlCol="0" anchor="t">
            <a:spAutoFit/>
          </a:bodyPr>
          <a:lstStyle/>
          <a:p>
            <a:pPr marL="774675" lvl="1" indent="-387338" algn="ctr">
              <a:lnSpc>
                <a:spcPts val="3588"/>
              </a:lnSpc>
              <a:buAutoNum type="arabicPeriod"/>
            </a:pPr>
            <a:r>
              <a:rPr lang="en-US" sz="3588" b="1" spc="204">
                <a:solidFill>
                  <a:srgbClr val="441D04"/>
                </a:solidFill>
                <a:latin typeface="Childos Arabic Bold"/>
                <a:ea typeface="Childos Arabic Bold"/>
                <a:cs typeface="Childos Arabic Bold"/>
                <a:sym typeface="Childos Arabic Bold"/>
              </a:rPr>
              <a:t>Communicate with care.</a:t>
            </a:r>
            <a:r>
              <a:rPr lang="en-US" sz="3588" spc="204">
                <a:solidFill>
                  <a:srgbClr val="441D04"/>
                </a:solidFill>
                <a:latin typeface="Childos Arabic"/>
                <a:ea typeface="Childos Arabic"/>
                <a:cs typeface="Childos Arabic"/>
                <a:sym typeface="Childos Arabic"/>
              </a:rPr>
              <a:t> You might write or speak differently to a teacher, compared with a friend.</a:t>
            </a:r>
          </a:p>
          <a:p>
            <a:pPr marL="774675" lvl="1" indent="-387338" algn="ctr">
              <a:lnSpc>
                <a:spcPts val="3588"/>
              </a:lnSpc>
              <a:buAutoNum type="arabicPeriod"/>
            </a:pPr>
            <a:r>
              <a:rPr lang="en-US" sz="3588" b="1" spc="204">
                <a:solidFill>
                  <a:srgbClr val="441D04"/>
                </a:solidFill>
                <a:latin typeface="Childos Arabic Bold"/>
                <a:ea typeface="Childos Arabic Bold"/>
                <a:cs typeface="Childos Arabic Bold"/>
                <a:sym typeface="Childos Arabic Bold"/>
              </a:rPr>
              <a:t>Keep private things private</a:t>
            </a:r>
            <a:r>
              <a:rPr lang="en-US" sz="3588" spc="204">
                <a:solidFill>
                  <a:srgbClr val="441D04"/>
                </a:solidFill>
                <a:latin typeface="Childos Arabic"/>
                <a:ea typeface="Childos Arabic"/>
                <a:cs typeface="Childos Arabic"/>
                <a:sym typeface="Childos Arabic"/>
              </a:rPr>
              <a:t>. Don't share private information, including passwords, your home address, date of birth, your location, or revealing photos.</a:t>
            </a:r>
          </a:p>
          <a:p>
            <a:pPr marL="774675" lvl="1" indent="-387338" algn="ctr">
              <a:lnSpc>
                <a:spcPts val="3588"/>
              </a:lnSpc>
              <a:buAutoNum type="arabicPeriod"/>
            </a:pPr>
            <a:r>
              <a:rPr lang="en-US" sz="3588" b="1" spc="204">
                <a:solidFill>
                  <a:srgbClr val="441D04"/>
                </a:solidFill>
                <a:latin typeface="Childos Arabic Bold"/>
                <a:ea typeface="Childos Arabic Bold"/>
                <a:cs typeface="Childos Arabic Bold"/>
                <a:sym typeface="Childos Arabic Bold"/>
              </a:rPr>
              <a:t>Respect others and avoid drama.</a:t>
            </a:r>
            <a:r>
              <a:rPr lang="en-US" sz="3588" spc="204">
                <a:solidFill>
                  <a:srgbClr val="441D04"/>
                </a:solidFill>
                <a:latin typeface="Childos Arabic"/>
                <a:ea typeface="Childos Arabic"/>
                <a:cs typeface="Childos Arabic"/>
                <a:sym typeface="Childos Arabic"/>
              </a:rPr>
              <a:t> Be nice and practice disagreeing politely. Try not to interact with trolls or share gossip.</a:t>
            </a:r>
          </a:p>
          <a:p>
            <a:pPr marL="774675" lvl="1" indent="-387338" algn="ctr">
              <a:lnSpc>
                <a:spcPts val="3588"/>
              </a:lnSpc>
              <a:buAutoNum type="arabicPeriod"/>
            </a:pPr>
            <a:r>
              <a:rPr lang="en-US" sz="3588" b="1" spc="204">
                <a:solidFill>
                  <a:srgbClr val="441D04"/>
                </a:solidFill>
                <a:latin typeface="Childos Arabic Bold"/>
                <a:ea typeface="Childos Arabic Bold"/>
                <a:cs typeface="Childos Arabic Bold"/>
                <a:sym typeface="Childos Arabic Bold"/>
              </a:rPr>
              <a:t>Be an “upstander”</a:t>
            </a:r>
            <a:r>
              <a:rPr lang="en-US" sz="3588" spc="204">
                <a:solidFill>
                  <a:srgbClr val="441D04"/>
                </a:solidFill>
                <a:latin typeface="Childos Arabic"/>
                <a:ea typeface="Childos Arabic"/>
                <a:cs typeface="Childos Arabic"/>
                <a:sym typeface="Childos Arabic"/>
              </a:rPr>
              <a:t>. If someone you know is being bullied, find a way to show your support or report the bullying to a trusted adult.</a:t>
            </a:r>
          </a:p>
          <a:p>
            <a:pPr marL="774675" lvl="1" indent="-387338" algn="ctr">
              <a:lnSpc>
                <a:spcPts val="3588"/>
              </a:lnSpc>
              <a:buAutoNum type="arabicPeriod"/>
            </a:pPr>
            <a:r>
              <a:rPr lang="en-US" sz="3588" b="1" spc="204">
                <a:solidFill>
                  <a:srgbClr val="441D04"/>
                </a:solidFill>
                <a:latin typeface="Childos Arabic Bold"/>
                <a:ea typeface="Childos Arabic Bold"/>
                <a:cs typeface="Childos Arabic Bold"/>
                <a:sym typeface="Childos Arabic Bold"/>
              </a:rPr>
              <a:t>Think before you text, post, or share. </a:t>
            </a:r>
            <a:r>
              <a:rPr lang="en-US" sz="3588" spc="204">
                <a:solidFill>
                  <a:srgbClr val="441D04"/>
                </a:solidFill>
                <a:latin typeface="Childos Arabic"/>
                <a:ea typeface="Childos Arabic"/>
                <a:cs typeface="Childos Arabic"/>
                <a:sym typeface="Childos Arabic"/>
              </a:rPr>
              <a:t>Consider how you and others might feel after you've posted something. </a:t>
            </a:r>
          </a:p>
          <a:p>
            <a:pPr marL="774675" lvl="1" indent="-387338" algn="ctr">
              <a:lnSpc>
                <a:spcPts val="3588"/>
              </a:lnSpc>
              <a:spcBef>
                <a:spcPct val="0"/>
              </a:spcBef>
              <a:buAutoNum type="arabicPeriod"/>
            </a:pPr>
            <a:r>
              <a:rPr lang="en-US" sz="3588" b="1" spc="204">
                <a:solidFill>
                  <a:srgbClr val="441D04"/>
                </a:solidFill>
                <a:latin typeface="Childos Arabic Bold"/>
                <a:ea typeface="Childos Arabic Bold"/>
                <a:cs typeface="Childos Arabic Bold"/>
                <a:sym typeface="Childos Arabic Bold"/>
              </a:rPr>
              <a:t>Check in with your feelings</a:t>
            </a:r>
            <a:r>
              <a:rPr lang="en-US" sz="3588" spc="204">
                <a:solidFill>
                  <a:srgbClr val="441D04"/>
                </a:solidFill>
                <a:latin typeface="Childos Arabic"/>
                <a:ea typeface="Childos Arabic"/>
                <a:cs typeface="Childos Arabic"/>
                <a:sym typeface="Childos Arabic"/>
              </a:rPr>
              <a:t> If you ever feel uncomfortable, worried, sad, or anxious, try taking a break and reach out to a friend or adult for help.</a:t>
            </a:r>
          </a:p>
        </p:txBody>
      </p:sp>
      <p:sp>
        <p:nvSpPr>
          <p:cNvPr id="7" name="Freeform 7"/>
          <p:cNvSpPr/>
          <p:nvPr/>
        </p:nvSpPr>
        <p:spPr>
          <a:xfrm>
            <a:off x="14890586" y="8899181"/>
            <a:ext cx="2976639" cy="971129"/>
          </a:xfrm>
          <a:custGeom>
            <a:avLst/>
            <a:gdLst/>
            <a:ahLst/>
            <a:cxnLst/>
            <a:rect l="l" t="t" r="r" b="b"/>
            <a:pathLst>
              <a:path w="2976639" h="971129">
                <a:moveTo>
                  <a:pt x="0" y="0"/>
                </a:moveTo>
                <a:lnTo>
                  <a:pt x="2976640" y="0"/>
                </a:lnTo>
                <a:lnTo>
                  <a:pt x="2976640" y="971129"/>
                </a:lnTo>
                <a:lnTo>
                  <a:pt x="0" y="971129"/>
                </a:lnTo>
                <a:lnTo>
                  <a:pt x="0" y="0"/>
                </a:lnTo>
                <a:close/>
              </a:path>
            </a:pathLst>
          </a:custGeom>
          <a:blipFill>
            <a:blip r:embed="rId7"/>
            <a:stretch>
              <a:fillRect/>
            </a:stretch>
          </a:blipFill>
        </p:spPr>
        <p:txBody>
          <a:bodyPr/>
          <a:lstStyle/>
          <a:p>
            <a:endParaRPr lang="en-C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D6C5"/>
        </a:solidFill>
        <a:effectLst/>
      </p:bgPr>
    </p:bg>
    <p:spTree>
      <p:nvGrpSpPr>
        <p:cNvPr id="1" name=""/>
        <p:cNvGrpSpPr/>
        <p:nvPr/>
      </p:nvGrpSpPr>
      <p:grpSpPr>
        <a:xfrm>
          <a:off x="0" y="0"/>
          <a:ext cx="0" cy="0"/>
          <a:chOff x="0" y="0"/>
          <a:chExt cx="0" cy="0"/>
        </a:xfrm>
      </p:grpSpPr>
      <p:sp>
        <p:nvSpPr>
          <p:cNvPr id="2" name="TextBox 2"/>
          <p:cNvSpPr txBox="1"/>
          <p:nvPr/>
        </p:nvSpPr>
        <p:spPr>
          <a:xfrm>
            <a:off x="4268074" y="578675"/>
            <a:ext cx="10608507" cy="1294113"/>
          </a:xfrm>
          <a:prstGeom prst="rect">
            <a:avLst/>
          </a:prstGeom>
        </p:spPr>
        <p:txBody>
          <a:bodyPr lIns="0" tIns="0" rIns="0" bIns="0" rtlCol="0" anchor="t">
            <a:spAutoFit/>
          </a:bodyPr>
          <a:lstStyle/>
          <a:p>
            <a:pPr algn="ctr">
              <a:lnSpc>
                <a:spcPts val="4824"/>
              </a:lnSpc>
              <a:spcBef>
                <a:spcPct val="0"/>
              </a:spcBef>
            </a:pPr>
            <a:r>
              <a:rPr lang="en-US" sz="4824" spc="274">
                <a:solidFill>
                  <a:srgbClr val="441D04"/>
                </a:solidFill>
                <a:latin typeface="Childos Arabic"/>
                <a:ea typeface="Childos Arabic"/>
                <a:cs typeface="Childos Arabic"/>
                <a:sym typeface="Childos Arabic"/>
              </a:rPr>
              <a:t>SEXUAL ASSAULT CAN ALSO HAPPEN IN THE VIRTUAL WORLD</a:t>
            </a:r>
          </a:p>
        </p:txBody>
      </p:sp>
      <p:sp>
        <p:nvSpPr>
          <p:cNvPr id="3" name="Freeform 3"/>
          <p:cNvSpPr/>
          <p:nvPr/>
        </p:nvSpPr>
        <p:spPr>
          <a:xfrm rot="-5491046">
            <a:off x="-5933737" y="2862045"/>
            <a:ext cx="13173049" cy="2706463"/>
          </a:xfrm>
          <a:custGeom>
            <a:avLst/>
            <a:gdLst/>
            <a:ahLst/>
            <a:cxnLst/>
            <a:rect l="l" t="t" r="r" b="b"/>
            <a:pathLst>
              <a:path w="13173049" h="2706463">
                <a:moveTo>
                  <a:pt x="0" y="0"/>
                </a:moveTo>
                <a:lnTo>
                  <a:pt x="13173050" y="0"/>
                </a:lnTo>
                <a:lnTo>
                  <a:pt x="13173050" y="2706462"/>
                </a:lnTo>
                <a:lnTo>
                  <a:pt x="0" y="2706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 name="Freeform 4"/>
          <p:cNvSpPr/>
          <p:nvPr/>
        </p:nvSpPr>
        <p:spPr>
          <a:xfrm rot="-5400000">
            <a:off x="-6745426" y="3818498"/>
            <a:ext cx="12898248" cy="2650004"/>
          </a:xfrm>
          <a:custGeom>
            <a:avLst/>
            <a:gdLst/>
            <a:ahLst/>
            <a:cxnLst/>
            <a:rect l="l" t="t" r="r" b="b"/>
            <a:pathLst>
              <a:path w="12898248" h="2650004">
                <a:moveTo>
                  <a:pt x="0" y="0"/>
                </a:moveTo>
                <a:lnTo>
                  <a:pt x="12898248" y="0"/>
                </a:lnTo>
                <a:lnTo>
                  <a:pt x="12898248" y="2650004"/>
                </a:lnTo>
                <a:lnTo>
                  <a:pt x="0" y="265000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 name="Freeform 5"/>
          <p:cNvSpPr/>
          <p:nvPr/>
        </p:nvSpPr>
        <p:spPr>
          <a:xfrm>
            <a:off x="2630776" y="1872788"/>
            <a:ext cx="14477412" cy="7926383"/>
          </a:xfrm>
          <a:custGeom>
            <a:avLst/>
            <a:gdLst/>
            <a:ahLst/>
            <a:cxnLst/>
            <a:rect l="l" t="t" r="r" b="b"/>
            <a:pathLst>
              <a:path w="14477412" h="7926383">
                <a:moveTo>
                  <a:pt x="0" y="0"/>
                </a:moveTo>
                <a:lnTo>
                  <a:pt x="14477412" y="0"/>
                </a:lnTo>
                <a:lnTo>
                  <a:pt x="14477412" y="7926383"/>
                </a:lnTo>
                <a:lnTo>
                  <a:pt x="0" y="792638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 name="TextBox 6"/>
          <p:cNvSpPr txBox="1"/>
          <p:nvPr/>
        </p:nvSpPr>
        <p:spPr>
          <a:xfrm>
            <a:off x="3446074" y="3107690"/>
            <a:ext cx="12252506" cy="6150610"/>
          </a:xfrm>
          <a:prstGeom prst="rect">
            <a:avLst/>
          </a:prstGeom>
        </p:spPr>
        <p:txBody>
          <a:bodyPr lIns="0" tIns="0" rIns="0" bIns="0" rtlCol="0" anchor="t">
            <a:spAutoFit/>
          </a:bodyPr>
          <a:lstStyle/>
          <a:p>
            <a:pPr algn="just">
              <a:lnSpc>
                <a:spcPts val="4400"/>
              </a:lnSpc>
            </a:pPr>
            <a:r>
              <a:rPr lang="en-US" sz="4400" spc="250">
                <a:solidFill>
                  <a:srgbClr val="441D04"/>
                </a:solidFill>
                <a:latin typeface="Childos Arabic"/>
                <a:ea typeface="Childos Arabic"/>
                <a:cs typeface="Childos Arabic"/>
                <a:sym typeface="Childos Arabic"/>
              </a:rPr>
              <a:t>When someone shows their sexual parts on camera while you are online with them or asks you to show yours. </a:t>
            </a:r>
          </a:p>
          <a:p>
            <a:pPr algn="just">
              <a:lnSpc>
                <a:spcPts val="4400"/>
              </a:lnSpc>
            </a:pPr>
            <a:endParaRPr lang="en-US" sz="4400" spc="250">
              <a:solidFill>
                <a:srgbClr val="441D04"/>
              </a:solidFill>
              <a:latin typeface="Childos Arabic"/>
              <a:ea typeface="Childos Arabic"/>
              <a:cs typeface="Childos Arabic"/>
              <a:sym typeface="Childos Arabic"/>
            </a:endParaRPr>
          </a:p>
          <a:p>
            <a:pPr algn="just">
              <a:lnSpc>
                <a:spcPts val="4400"/>
              </a:lnSpc>
            </a:pPr>
            <a:r>
              <a:rPr lang="en-US" sz="4400" spc="250">
                <a:solidFill>
                  <a:srgbClr val="441D04"/>
                </a:solidFill>
                <a:latin typeface="Childos Arabic"/>
                <a:ea typeface="Childos Arabic"/>
                <a:cs typeface="Childos Arabic"/>
                <a:sym typeface="Childos Arabic"/>
              </a:rPr>
              <a:t>They may ask you to take a photo or a video of your sexual parts and send it to them.</a:t>
            </a:r>
          </a:p>
          <a:p>
            <a:pPr algn="just">
              <a:lnSpc>
                <a:spcPts val="4400"/>
              </a:lnSpc>
            </a:pPr>
            <a:endParaRPr lang="en-US" sz="4400" spc="250">
              <a:solidFill>
                <a:srgbClr val="441D04"/>
              </a:solidFill>
              <a:latin typeface="Childos Arabic"/>
              <a:ea typeface="Childos Arabic"/>
              <a:cs typeface="Childos Arabic"/>
              <a:sym typeface="Childos Arabic"/>
            </a:endParaRPr>
          </a:p>
          <a:p>
            <a:pPr algn="just">
              <a:lnSpc>
                <a:spcPts val="4400"/>
              </a:lnSpc>
            </a:pPr>
            <a:r>
              <a:rPr lang="en-US" sz="4400" spc="250">
                <a:solidFill>
                  <a:srgbClr val="441D04"/>
                </a:solidFill>
                <a:latin typeface="Childos Arabic"/>
                <a:ea typeface="Childos Arabic"/>
                <a:cs typeface="Childos Arabic"/>
                <a:sym typeface="Childos Arabic"/>
              </a:rPr>
              <a:t>Someone shares with you images, photos, or videos of naked people or of people engaging in sexual acts. </a:t>
            </a:r>
          </a:p>
          <a:p>
            <a:pPr algn="ctr">
              <a:lnSpc>
                <a:spcPts val="4400"/>
              </a:lnSpc>
            </a:pPr>
            <a:endParaRPr lang="en-US" sz="4400" spc="250">
              <a:solidFill>
                <a:srgbClr val="441D04"/>
              </a:solidFill>
              <a:latin typeface="Childos Arabic"/>
              <a:ea typeface="Childos Arabic"/>
              <a:cs typeface="Childos Arabic"/>
              <a:sym typeface="Childos Arabic"/>
            </a:endParaRPr>
          </a:p>
        </p:txBody>
      </p:sp>
      <p:sp>
        <p:nvSpPr>
          <p:cNvPr id="7" name="Freeform 7"/>
          <p:cNvSpPr/>
          <p:nvPr/>
        </p:nvSpPr>
        <p:spPr>
          <a:xfrm>
            <a:off x="15698580" y="-543681"/>
            <a:ext cx="3626458" cy="3613271"/>
          </a:xfrm>
          <a:custGeom>
            <a:avLst/>
            <a:gdLst/>
            <a:ahLst/>
            <a:cxnLst/>
            <a:rect l="l" t="t" r="r" b="b"/>
            <a:pathLst>
              <a:path w="3626458" h="3613271">
                <a:moveTo>
                  <a:pt x="0" y="0"/>
                </a:moveTo>
                <a:lnTo>
                  <a:pt x="3626458" y="0"/>
                </a:lnTo>
                <a:lnTo>
                  <a:pt x="3626458" y="3613271"/>
                </a:lnTo>
                <a:lnTo>
                  <a:pt x="0" y="361327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8" name="Freeform 8"/>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0"/>
            <a:stretch>
              <a:fillRect/>
            </a:stretch>
          </a:blipFill>
        </p:spPr>
        <p:txBody>
          <a:bodyPr/>
          <a:lstStyle/>
          <a:p>
            <a:endParaRPr lang="en-C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2E9"/>
        </a:solidFill>
        <a:effectLst/>
      </p:bgPr>
    </p:bg>
    <p:spTree>
      <p:nvGrpSpPr>
        <p:cNvPr id="1" name=""/>
        <p:cNvGrpSpPr/>
        <p:nvPr/>
      </p:nvGrpSpPr>
      <p:grpSpPr>
        <a:xfrm>
          <a:off x="0" y="0"/>
          <a:ext cx="0" cy="0"/>
          <a:chOff x="0" y="0"/>
          <a:chExt cx="0" cy="0"/>
        </a:xfrm>
      </p:grpSpPr>
      <p:sp>
        <p:nvSpPr>
          <p:cNvPr id="2" name="Freeform 2"/>
          <p:cNvSpPr/>
          <p:nvPr/>
        </p:nvSpPr>
        <p:spPr>
          <a:xfrm rot="1720684">
            <a:off x="-995782" y="6774273"/>
            <a:ext cx="4048964" cy="4968054"/>
          </a:xfrm>
          <a:custGeom>
            <a:avLst/>
            <a:gdLst/>
            <a:ahLst/>
            <a:cxnLst/>
            <a:rect l="l" t="t" r="r" b="b"/>
            <a:pathLst>
              <a:path w="4048964" h="4968054">
                <a:moveTo>
                  <a:pt x="0" y="0"/>
                </a:moveTo>
                <a:lnTo>
                  <a:pt x="4048964" y="0"/>
                </a:lnTo>
                <a:lnTo>
                  <a:pt x="4048964" y="4968054"/>
                </a:lnTo>
                <a:lnTo>
                  <a:pt x="0" y="496805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rot="1235572">
            <a:off x="12930958" y="85899"/>
            <a:ext cx="7548972" cy="1550971"/>
          </a:xfrm>
          <a:custGeom>
            <a:avLst/>
            <a:gdLst/>
            <a:ahLst/>
            <a:cxnLst/>
            <a:rect l="l" t="t" r="r" b="b"/>
            <a:pathLst>
              <a:path w="7548972" h="1550971">
                <a:moveTo>
                  <a:pt x="0" y="0"/>
                </a:moveTo>
                <a:lnTo>
                  <a:pt x="7548972" y="0"/>
                </a:lnTo>
                <a:lnTo>
                  <a:pt x="7548972" y="1550970"/>
                </a:lnTo>
                <a:lnTo>
                  <a:pt x="0" y="155097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15309818" y="-829908"/>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 name="TextBox 5"/>
          <p:cNvSpPr txBox="1"/>
          <p:nvPr/>
        </p:nvSpPr>
        <p:spPr>
          <a:xfrm>
            <a:off x="4324888" y="682343"/>
            <a:ext cx="8574489" cy="1434488"/>
          </a:xfrm>
          <a:prstGeom prst="rect">
            <a:avLst/>
          </a:prstGeom>
        </p:spPr>
        <p:txBody>
          <a:bodyPr lIns="0" tIns="0" rIns="0" bIns="0" rtlCol="0" anchor="t">
            <a:spAutoFit/>
          </a:bodyPr>
          <a:lstStyle/>
          <a:p>
            <a:pPr algn="ctr">
              <a:lnSpc>
                <a:spcPts val="3600"/>
              </a:lnSpc>
            </a:pPr>
            <a:r>
              <a:rPr lang="en-US" sz="3600" spc="205">
                <a:solidFill>
                  <a:srgbClr val="441D04"/>
                </a:solidFill>
                <a:latin typeface="Childos Arabic"/>
                <a:ea typeface="Childos Arabic"/>
                <a:cs typeface="Childos Arabic"/>
                <a:sym typeface="Childos Arabic"/>
              </a:rPr>
              <a:t>WHAT YOU COULD DO IF YOU ARE IN A SITUATION OF SEXUAL ASSAULT</a:t>
            </a:r>
          </a:p>
          <a:p>
            <a:pPr algn="ctr">
              <a:lnSpc>
                <a:spcPts val="3600"/>
              </a:lnSpc>
              <a:spcBef>
                <a:spcPct val="0"/>
              </a:spcBef>
            </a:pPr>
            <a:r>
              <a:rPr lang="en-US" sz="3600" spc="205">
                <a:solidFill>
                  <a:srgbClr val="441D04"/>
                </a:solidFill>
                <a:latin typeface="Childos Arabic"/>
                <a:ea typeface="Childos Arabic"/>
                <a:cs typeface="Childos Arabic"/>
                <a:sym typeface="Childos Arabic"/>
              </a:rPr>
              <a:t>(IN THE VIRTUAL WORLD)</a:t>
            </a:r>
          </a:p>
        </p:txBody>
      </p:sp>
      <p:sp>
        <p:nvSpPr>
          <p:cNvPr id="6" name="Freeform 6"/>
          <p:cNvSpPr/>
          <p:nvPr/>
        </p:nvSpPr>
        <p:spPr>
          <a:xfrm>
            <a:off x="2846931" y="2363009"/>
            <a:ext cx="12845678" cy="7033009"/>
          </a:xfrm>
          <a:custGeom>
            <a:avLst/>
            <a:gdLst/>
            <a:ahLst/>
            <a:cxnLst/>
            <a:rect l="l" t="t" r="r" b="b"/>
            <a:pathLst>
              <a:path w="12845678" h="7033009">
                <a:moveTo>
                  <a:pt x="0" y="0"/>
                </a:moveTo>
                <a:lnTo>
                  <a:pt x="12845678" y="0"/>
                </a:lnTo>
                <a:lnTo>
                  <a:pt x="12845678" y="7033009"/>
                </a:lnTo>
                <a:lnTo>
                  <a:pt x="0" y="703300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7" name="TextBox 7"/>
          <p:cNvSpPr txBox="1"/>
          <p:nvPr/>
        </p:nvSpPr>
        <p:spPr>
          <a:xfrm>
            <a:off x="4190849" y="3122098"/>
            <a:ext cx="9906302" cy="1130741"/>
          </a:xfrm>
          <a:prstGeom prst="rect">
            <a:avLst/>
          </a:prstGeom>
        </p:spPr>
        <p:txBody>
          <a:bodyPr lIns="0" tIns="0" rIns="0" bIns="0" rtlCol="0" anchor="t">
            <a:spAutoFit/>
          </a:bodyPr>
          <a:lstStyle/>
          <a:p>
            <a:pPr algn="ctr">
              <a:lnSpc>
                <a:spcPts val="2892"/>
              </a:lnSpc>
              <a:spcBef>
                <a:spcPct val="0"/>
              </a:spcBef>
            </a:pPr>
            <a:r>
              <a:rPr lang="en-US" sz="2892" spc="164">
                <a:solidFill>
                  <a:srgbClr val="441D04"/>
                </a:solidFill>
                <a:latin typeface="Childos Arabic"/>
                <a:ea typeface="Childos Arabic"/>
                <a:cs typeface="Childos Arabic"/>
                <a:sym typeface="Childos Arabic"/>
              </a:rPr>
              <a:t>Your body belongs to you and no one has the right to look at or ask you to show your sexual parts or force you to look at images of a sexual nature.</a:t>
            </a:r>
          </a:p>
        </p:txBody>
      </p:sp>
      <p:sp>
        <p:nvSpPr>
          <p:cNvPr id="8" name="TextBox 8"/>
          <p:cNvSpPr txBox="1"/>
          <p:nvPr/>
        </p:nvSpPr>
        <p:spPr>
          <a:xfrm>
            <a:off x="3861450" y="4437088"/>
            <a:ext cx="10565099" cy="5189502"/>
          </a:xfrm>
          <a:prstGeom prst="rect">
            <a:avLst/>
          </a:prstGeom>
        </p:spPr>
        <p:txBody>
          <a:bodyPr lIns="0" tIns="0" rIns="0" bIns="0" rtlCol="0" anchor="t">
            <a:spAutoFit/>
          </a:bodyPr>
          <a:lstStyle/>
          <a:p>
            <a:pPr algn="ctr">
              <a:lnSpc>
                <a:spcPts val="3686"/>
              </a:lnSpc>
            </a:pPr>
            <a:r>
              <a:rPr lang="en-US" sz="3686" spc="210">
                <a:solidFill>
                  <a:srgbClr val="441D04"/>
                </a:solidFill>
                <a:latin typeface="Childos Arabic"/>
                <a:ea typeface="Childos Arabic"/>
                <a:cs typeface="Childos Arabic"/>
                <a:sym typeface="Childos Arabic"/>
              </a:rPr>
              <a:t>You have the right to say no, to decline an invitation</a:t>
            </a:r>
          </a:p>
          <a:p>
            <a:pPr algn="ctr">
              <a:lnSpc>
                <a:spcPts val="3686"/>
              </a:lnSpc>
            </a:pPr>
            <a:endParaRPr lang="en-US" sz="3686" spc="210">
              <a:solidFill>
                <a:srgbClr val="441D04"/>
              </a:solidFill>
              <a:latin typeface="Childos Arabic"/>
              <a:ea typeface="Childos Arabic"/>
              <a:cs typeface="Childos Arabic"/>
              <a:sym typeface="Childos Arabic"/>
            </a:endParaRPr>
          </a:p>
          <a:p>
            <a:pPr algn="ctr">
              <a:lnSpc>
                <a:spcPts val="3686"/>
              </a:lnSpc>
            </a:pPr>
            <a:r>
              <a:rPr lang="en-US" sz="3686" spc="210">
                <a:solidFill>
                  <a:srgbClr val="441D04"/>
                </a:solidFill>
                <a:latin typeface="Childos Arabic"/>
                <a:ea typeface="Childos Arabic"/>
                <a:cs typeface="Childos Arabic"/>
                <a:sym typeface="Childos Arabic"/>
              </a:rPr>
              <a:t>You can refuse to give an answer</a:t>
            </a:r>
          </a:p>
          <a:p>
            <a:pPr algn="ctr">
              <a:lnSpc>
                <a:spcPts val="3686"/>
              </a:lnSpc>
            </a:pPr>
            <a:endParaRPr lang="en-US" sz="3686" spc="210">
              <a:solidFill>
                <a:srgbClr val="441D04"/>
              </a:solidFill>
              <a:latin typeface="Childos Arabic"/>
              <a:ea typeface="Childos Arabic"/>
              <a:cs typeface="Childos Arabic"/>
              <a:sym typeface="Childos Arabic"/>
            </a:endParaRPr>
          </a:p>
          <a:p>
            <a:pPr algn="ctr">
              <a:lnSpc>
                <a:spcPts val="3686"/>
              </a:lnSpc>
            </a:pPr>
            <a:r>
              <a:rPr lang="en-US" sz="3686" spc="210">
                <a:solidFill>
                  <a:srgbClr val="441D04"/>
                </a:solidFill>
                <a:latin typeface="Childos Arabic"/>
                <a:ea typeface="Childos Arabic"/>
                <a:cs typeface="Childos Arabic"/>
                <a:sym typeface="Childos Arabic"/>
              </a:rPr>
              <a:t>You can make an excuse to end the conversation</a:t>
            </a:r>
          </a:p>
          <a:p>
            <a:pPr algn="ctr">
              <a:lnSpc>
                <a:spcPts val="3686"/>
              </a:lnSpc>
            </a:pPr>
            <a:endParaRPr lang="en-US" sz="3686" spc="210">
              <a:solidFill>
                <a:srgbClr val="441D04"/>
              </a:solidFill>
              <a:latin typeface="Childos Arabic"/>
              <a:ea typeface="Childos Arabic"/>
              <a:cs typeface="Childos Arabic"/>
              <a:sym typeface="Childos Arabic"/>
            </a:endParaRPr>
          </a:p>
          <a:p>
            <a:pPr algn="ctr">
              <a:lnSpc>
                <a:spcPts val="3686"/>
              </a:lnSpc>
            </a:pPr>
            <a:r>
              <a:rPr lang="en-US" sz="3686" b="1" spc="210">
                <a:solidFill>
                  <a:srgbClr val="441D04"/>
                </a:solidFill>
                <a:latin typeface="Childos Arabic Bold"/>
                <a:ea typeface="Childos Arabic Bold"/>
                <a:cs typeface="Childos Arabic Bold"/>
                <a:sym typeface="Childos Arabic Bold"/>
              </a:rPr>
              <a:t>In all circumstances, you must tell a parent or trusted adult</a:t>
            </a:r>
          </a:p>
          <a:p>
            <a:pPr algn="ctr">
              <a:lnSpc>
                <a:spcPts val="3686"/>
              </a:lnSpc>
            </a:pPr>
            <a:endParaRPr lang="en-US" sz="3686" b="1" spc="210">
              <a:solidFill>
                <a:srgbClr val="441D04"/>
              </a:solidFill>
              <a:latin typeface="Childos Arabic Bold"/>
              <a:ea typeface="Childos Arabic Bold"/>
              <a:cs typeface="Childos Arabic Bold"/>
              <a:sym typeface="Childos Arabic Bold"/>
            </a:endParaRPr>
          </a:p>
          <a:p>
            <a:pPr algn="ctr">
              <a:lnSpc>
                <a:spcPts val="3686"/>
              </a:lnSpc>
            </a:pPr>
            <a:endParaRPr lang="en-US" sz="3686" b="1" spc="210">
              <a:solidFill>
                <a:srgbClr val="441D04"/>
              </a:solidFill>
              <a:latin typeface="Childos Arabic Bold"/>
              <a:ea typeface="Childos Arabic Bold"/>
              <a:cs typeface="Childos Arabic Bold"/>
              <a:sym typeface="Childos Arabic Bold"/>
            </a:endParaRPr>
          </a:p>
        </p:txBody>
      </p:sp>
      <p:sp>
        <p:nvSpPr>
          <p:cNvPr id="9" name="Freeform 9"/>
          <p:cNvSpPr/>
          <p:nvPr/>
        </p:nvSpPr>
        <p:spPr>
          <a:xfrm rot="593822">
            <a:off x="517961" y="2418722"/>
            <a:ext cx="3521893" cy="2874745"/>
          </a:xfrm>
          <a:custGeom>
            <a:avLst/>
            <a:gdLst/>
            <a:ahLst/>
            <a:cxnLst/>
            <a:rect l="l" t="t" r="r" b="b"/>
            <a:pathLst>
              <a:path w="3521893" h="2874745">
                <a:moveTo>
                  <a:pt x="0" y="0"/>
                </a:moveTo>
                <a:lnTo>
                  <a:pt x="3521893" y="0"/>
                </a:lnTo>
                <a:lnTo>
                  <a:pt x="3521893" y="2874745"/>
                </a:lnTo>
                <a:lnTo>
                  <a:pt x="0" y="2874745"/>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CA"/>
          </a:p>
        </p:txBody>
      </p:sp>
      <p:sp>
        <p:nvSpPr>
          <p:cNvPr id="10" name="Freeform 10"/>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2"/>
            <a:stretch>
              <a:fillRect/>
            </a:stretch>
          </a:blipFill>
        </p:spPr>
        <p:txBody>
          <a:bodyPr/>
          <a:lstStyle/>
          <a:p>
            <a:endParaRPr lang="en-C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4AF84"/>
        </a:solidFill>
        <a:effectLst/>
      </p:bgPr>
    </p:bg>
    <p:spTree>
      <p:nvGrpSpPr>
        <p:cNvPr id="1" name=""/>
        <p:cNvGrpSpPr/>
        <p:nvPr/>
      </p:nvGrpSpPr>
      <p:grpSpPr>
        <a:xfrm>
          <a:off x="0" y="0"/>
          <a:ext cx="0" cy="0"/>
          <a:chOff x="0" y="0"/>
          <a:chExt cx="0" cy="0"/>
        </a:xfrm>
      </p:grpSpPr>
      <p:sp>
        <p:nvSpPr>
          <p:cNvPr id="2" name="Freeform 2"/>
          <p:cNvSpPr/>
          <p:nvPr/>
        </p:nvSpPr>
        <p:spPr>
          <a:xfrm>
            <a:off x="2333621" y="1331917"/>
            <a:ext cx="14477412" cy="7926383"/>
          </a:xfrm>
          <a:custGeom>
            <a:avLst/>
            <a:gdLst/>
            <a:ahLst/>
            <a:cxnLst/>
            <a:rect l="l" t="t" r="r" b="b"/>
            <a:pathLst>
              <a:path w="14477412" h="7926383">
                <a:moveTo>
                  <a:pt x="0" y="0"/>
                </a:moveTo>
                <a:lnTo>
                  <a:pt x="14477412" y="0"/>
                </a:lnTo>
                <a:lnTo>
                  <a:pt x="14477412" y="7926383"/>
                </a:lnTo>
                <a:lnTo>
                  <a:pt x="0" y="792638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TextBox 3"/>
          <p:cNvSpPr txBox="1"/>
          <p:nvPr/>
        </p:nvSpPr>
        <p:spPr>
          <a:xfrm>
            <a:off x="3446074" y="2184879"/>
            <a:ext cx="12252506" cy="6268085"/>
          </a:xfrm>
          <a:prstGeom prst="rect">
            <a:avLst/>
          </a:prstGeom>
        </p:spPr>
        <p:txBody>
          <a:bodyPr lIns="0" tIns="0" rIns="0" bIns="0" rtlCol="0" anchor="t">
            <a:spAutoFit/>
          </a:bodyPr>
          <a:lstStyle/>
          <a:p>
            <a:pPr algn="ctr">
              <a:lnSpc>
                <a:spcPts val="4899"/>
              </a:lnSpc>
            </a:pPr>
            <a:r>
              <a:rPr lang="en-US" sz="4899" spc="279">
                <a:solidFill>
                  <a:srgbClr val="441D04"/>
                </a:solidFill>
                <a:latin typeface="Childos Arabic"/>
                <a:ea typeface="Childos Arabic"/>
                <a:cs typeface="Childos Arabic"/>
                <a:sym typeface="Childos Arabic"/>
              </a:rPr>
              <a:t>It may happen that you are accidentally exposed to images, pictures, or videos that show sexual scenes while browsing the internet. </a:t>
            </a:r>
          </a:p>
          <a:p>
            <a:pPr algn="ctr">
              <a:lnSpc>
                <a:spcPts val="4899"/>
              </a:lnSpc>
            </a:pPr>
            <a:endParaRPr lang="en-US" sz="4899" spc="279">
              <a:solidFill>
                <a:srgbClr val="441D04"/>
              </a:solidFill>
              <a:latin typeface="Childos Arabic"/>
              <a:ea typeface="Childos Arabic"/>
              <a:cs typeface="Childos Arabic"/>
              <a:sym typeface="Childos Arabic"/>
            </a:endParaRPr>
          </a:p>
          <a:p>
            <a:pPr algn="ctr">
              <a:lnSpc>
                <a:spcPts val="4899"/>
              </a:lnSpc>
            </a:pPr>
            <a:r>
              <a:rPr lang="en-US" sz="4899" spc="279">
                <a:solidFill>
                  <a:srgbClr val="441D04"/>
                </a:solidFill>
                <a:latin typeface="Childos Arabic"/>
                <a:ea typeface="Childos Arabic"/>
                <a:cs typeface="Childos Arabic"/>
                <a:sym typeface="Childos Arabic"/>
              </a:rPr>
              <a:t>If this happens, it’s best to talk to an adult you trust. Some images are not at all representative of reality. This material is intended for adults and is not for children.</a:t>
            </a:r>
          </a:p>
          <a:p>
            <a:pPr algn="ctr">
              <a:lnSpc>
                <a:spcPts val="4899"/>
              </a:lnSpc>
            </a:pPr>
            <a:endParaRPr lang="en-US" sz="4899" spc="279">
              <a:solidFill>
                <a:srgbClr val="441D04"/>
              </a:solidFill>
              <a:latin typeface="Childos Arabic"/>
              <a:ea typeface="Childos Arabic"/>
              <a:cs typeface="Childos Arabic"/>
              <a:sym typeface="Childos Arabic"/>
            </a:endParaRPr>
          </a:p>
        </p:txBody>
      </p:sp>
      <p:sp>
        <p:nvSpPr>
          <p:cNvPr id="4" name="Freeform 4"/>
          <p:cNvSpPr/>
          <p:nvPr/>
        </p:nvSpPr>
        <p:spPr>
          <a:xfrm rot="-408053">
            <a:off x="404492" y="7336553"/>
            <a:ext cx="3150364" cy="2232821"/>
          </a:xfrm>
          <a:custGeom>
            <a:avLst/>
            <a:gdLst/>
            <a:ahLst/>
            <a:cxnLst/>
            <a:rect l="l" t="t" r="r" b="b"/>
            <a:pathLst>
              <a:path w="3150364" h="2232821">
                <a:moveTo>
                  <a:pt x="0" y="0"/>
                </a:moveTo>
                <a:lnTo>
                  <a:pt x="3150364" y="0"/>
                </a:lnTo>
                <a:lnTo>
                  <a:pt x="3150364" y="2232821"/>
                </a:lnTo>
                <a:lnTo>
                  <a:pt x="0" y="22328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 name="Freeform 5"/>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6"/>
            <a:stretch>
              <a:fillRect/>
            </a:stretch>
          </a:blipFill>
        </p:spPr>
        <p:txBody>
          <a:bodyPr/>
          <a:lstStyle/>
          <a:p>
            <a:endParaRPr lang="en-C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FD6C5"/>
        </a:solidFill>
        <a:effectLst/>
      </p:bgPr>
    </p:bg>
    <p:spTree>
      <p:nvGrpSpPr>
        <p:cNvPr id="1" name=""/>
        <p:cNvGrpSpPr/>
        <p:nvPr/>
      </p:nvGrpSpPr>
      <p:grpSpPr>
        <a:xfrm>
          <a:off x="0" y="0"/>
          <a:ext cx="0" cy="0"/>
          <a:chOff x="0" y="0"/>
          <a:chExt cx="0" cy="0"/>
        </a:xfrm>
      </p:grpSpPr>
      <p:sp>
        <p:nvSpPr>
          <p:cNvPr id="2" name="TextBox 2"/>
          <p:cNvSpPr txBox="1"/>
          <p:nvPr/>
        </p:nvSpPr>
        <p:spPr>
          <a:xfrm>
            <a:off x="4073842" y="418149"/>
            <a:ext cx="10608507" cy="710565"/>
          </a:xfrm>
          <a:prstGeom prst="rect">
            <a:avLst/>
          </a:prstGeom>
        </p:spPr>
        <p:txBody>
          <a:bodyPr lIns="0" tIns="0" rIns="0" bIns="0" rtlCol="0" anchor="t">
            <a:spAutoFit/>
          </a:bodyPr>
          <a:lstStyle/>
          <a:p>
            <a:pPr algn="ctr">
              <a:lnSpc>
                <a:spcPts val="5099"/>
              </a:lnSpc>
              <a:spcBef>
                <a:spcPct val="0"/>
              </a:spcBef>
            </a:pPr>
            <a:r>
              <a:rPr lang="en-US" sz="5099" b="1" spc="290">
                <a:solidFill>
                  <a:srgbClr val="441D04"/>
                </a:solidFill>
                <a:latin typeface="Childos Arabic Bold"/>
                <a:ea typeface="Childos Arabic Bold"/>
                <a:cs typeface="Childos Arabic Bold"/>
                <a:sym typeface="Childos Arabic Bold"/>
              </a:rPr>
              <a:t>REMEMBER!</a:t>
            </a:r>
          </a:p>
        </p:txBody>
      </p:sp>
      <p:sp>
        <p:nvSpPr>
          <p:cNvPr id="3" name="Freeform 3"/>
          <p:cNvSpPr/>
          <p:nvPr/>
        </p:nvSpPr>
        <p:spPr>
          <a:xfrm>
            <a:off x="1681021" y="1178112"/>
            <a:ext cx="16124021" cy="8827902"/>
          </a:xfrm>
          <a:custGeom>
            <a:avLst/>
            <a:gdLst/>
            <a:ahLst/>
            <a:cxnLst/>
            <a:rect l="l" t="t" r="r" b="b"/>
            <a:pathLst>
              <a:path w="16124021" h="8827902">
                <a:moveTo>
                  <a:pt x="0" y="0"/>
                </a:moveTo>
                <a:lnTo>
                  <a:pt x="16124021" y="0"/>
                </a:lnTo>
                <a:lnTo>
                  <a:pt x="16124021" y="8827902"/>
                </a:lnTo>
                <a:lnTo>
                  <a:pt x="0" y="882790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4" name="TextBox 4"/>
          <p:cNvSpPr txBox="1"/>
          <p:nvPr/>
        </p:nvSpPr>
        <p:spPr>
          <a:xfrm>
            <a:off x="2736042" y="2106571"/>
            <a:ext cx="13260321" cy="6959142"/>
          </a:xfrm>
          <a:prstGeom prst="rect">
            <a:avLst/>
          </a:prstGeom>
        </p:spPr>
        <p:txBody>
          <a:bodyPr lIns="0" tIns="0" rIns="0" bIns="0" rtlCol="0" anchor="t">
            <a:spAutoFit/>
          </a:bodyPr>
          <a:lstStyle/>
          <a:p>
            <a:pPr algn="ctr">
              <a:lnSpc>
                <a:spcPts val="2749"/>
              </a:lnSpc>
            </a:pPr>
            <a:r>
              <a:rPr lang="en-US" sz="2749" b="1" spc="156">
                <a:solidFill>
                  <a:srgbClr val="441D04"/>
                </a:solidFill>
                <a:latin typeface="Childos Arabic Bold"/>
                <a:ea typeface="Childos Arabic Bold"/>
                <a:cs typeface="Childos Arabic Bold"/>
                <a:sym typeface="Childos Arabic Bold"/>
              </a:rPr>
              <a:t>Sexual assault in both “real” life and the virtual world is unacceptable and is against the law.</a:t>
            </a:r>
          </a:p>
          <a:p>
            <a:pPr algn="ctr">
              <a:lnSpc>
                <a:spcPts val="2749"/>
              </a:lnSpc>
            </a:pPr>
            <a:endParaRPr lang="en-US" sz="2749" b="1" spc="156">
              <a:solidFill>
                <a:srgbClr val="441D04"/>
              </a:solidFill>
              <a:latin typeface="Childos Arabic Bold"/>
              <a:ea typeface="Childos Arabic Bold"/>
              <a:cs typeface="Childos Arabic Bold"/>
              <a:sym typeface="Childos Arabic Bold"/>
            </a:endParaRPr>
          </a:p>
          <a:p>
            <a:pPr marL="593592" lvl="1" indent="-296796" algn="ctr">
              <a:lnSpc>
                <a:spcPts val="2749"/>
              </a:lnSpc>
              <a:buFont typeface="Arial"/>
              <a:buChar char="•"/>
            </a:pPr>
            <a:r>
              <a:rPr lang="en-US" sz="2749" spc="156">
                <a:solidFill>
                  <a:srgbClr val="441D04"/>
                </a:solidFill>
                <a:latin typeface="Childos Arabic"/>
                <a:ea typeface="Childos Arabic"/>
                <a:cs typeface="Childos Arabic"/>
                <a:sym typeface="Childos Arabic"/>
              </a:rPr>
              <a:t>If you have been sexually assaulted or you’re going through a situation that makes you uncomfortable, in real life or in the virtual world, you must talk to a trusted adult.</a:t>
            </a:r>
          </a:p>
          <a:p>
            <a:pPr algn="ctr">
              <a:lnSpc>
                <a:spcPts val="2749"/>
              </a:lnSpc>
            </a:pPr>
            <a:endParaRPr lang="en-US" sz="2749" spc="156">
              <a:solidFill>
                <a:srgbClr val="441D04"/>
              </a:solidFill>
              <a:latin typeface="Childos Arabic"/>
              <a:ea typeface="Childos Arabic"/>
              <a:cs typeface="Childos Arabic"/>
              <a:sym typeface="Childos Arabic"/>
            </a:endParaRPr>
          </a:p>
          <a:p>
            <a:pPr marL="593592" lvl="1" indent="-296796" algn="ctr">
              <a:lnSpc>
                <a:spcPts val="2749"/>
              </a:lnSpc>
              <a:buFont typeface="Arial"/>
              <a:buChar char="•"/>
            </a:pPr>
            <a:r>
              <a:rPr lang="en-US" sz="2749" spc="156">
                <a:solidFill>
                  <a:srgbClr val="441D04"/>
                </a:solidFill>
                <a:latin typeface="Childos Arabic"/>
                <a:ea typeface="Childos Arabic"/>
                <a:cs typeface="Childos Arabic"/>
                <a:sym typeface="Childos Arabic"/>
              </a:rPr>
              <a:t>Ask your parent's permission before requesting, sharing pictures, or downloading an app.</a:t>
            </a:r>
          </a:p>
          <a:p>
            <a:pPr algn="ctr">
              <a:lnSpc>
                <a:spcPts val="2749"/>
              </a:lnSpc>
            </a:pPr>
            <a:endParaRPr lang="en-US" sz="2749" spc="156">
              <a:solidFill>
                <a:srgbClr val="441D04"/>
              </a:solidFill>
              <a:latin typeface="Childos Arabic"/>
              <a:ea typeface="Childos Arabic"/>
              <a:cs typeface="Childos Arabic"/>
              <a:sym typeface="Childos Arabic"/>
            </a:endParaRPr>
          </a:p>
          <a:p>
            <a:pPr marL="593592" lvl="1" indent="-296796" algn="ctr">
              <a:lnSpc>
                <a:spcPts val="2749"/>
              </a:lnSpc>
              <a:buFont typeface="Arial"/>
              <a:buChar char="•"/>
            </a:pPr>
            <a:r>
              <a:rPr lang="en-US" sz="2749" spc="156">
                <a:solidFill>
                  <a:srgbClr val="441D04"/>
                </a:solidFill>
                <a:latin typeface="Childos Arabic"/>
                <a:ea typeface="Childos Arabic"/>
                <a:cs typeface="Childos Arabic"/>
                <a:sym typeface="Childos Arabic"/>
              </a:rPr>
              <a:t>It’s never too late to disclose a situation of sexual assault for yourself or a friend.</a:t>
            </a:r>
          </a:p>
          <a:p>
            <a:pPr algn="ctr">
              <a:lnSpc>
                <a:spcPts val="2749"/>
              </a:lnSpc>
            </a:pPr>
            <a:endParaRPr lang="en-US" sz="2749" spc="156">
              <a:solidFill>
                <a:srgbClr val="441D04"/>
              </a:solidFill>
              <a:latin typeface="Childos Arabic"/>
              <a:ea typeface="Childos Arabic"/>
              <a:cs typeface="Childos Arabic"/>
              <a:sym typeface="Childos Arabic"/>
            </a:endParaRPr>
          </a:p>
          <a:p>
            <a:pPr marL="593592" lvl="1" indent="-296796" algn="ctr">
              <a:lnSpc>
                <a:spcPts val="2749"/>
              </a:lnSpc>
              <a:buFont typeface="Arial"/>
              <a:buChar char="•"/>
            </a:pPr>
            <a:r>
              <a:rPr lang="en-US" sz="2749" spc="156">
                <a:solidFill>
                  <a:srgbClr val="441D04"/>
                </a:solidFill>
                <a:latin typeface="Childos Arabic"/>
                <a:ea typeface="Childos Arabic"/>
                <a:cs typeface="Childos Arabic"/>
                <a:sym typeface="Childos Arabic"/>
              </a:rPr>
              <a:t>No one has the right to carry out an act of sexual assault.</a:t>
            </a:r>
          </a:p>
          <a:p>
            <a:pPr algn="ctr">
              <a:lnSpc>
                <a:spcPts val="2749"/>
              </a:lnSpc>
            </a:pPr>
            <a:endParaRPr lang="en-US" sz="2749" spc="156">
              <a:solidFill>
                <a:srgbClr val="441D04"/>
              </a:solidFill>
              <a:latin typeface="Childos Arabic"/>
              <a:ea typeface="Childos Arabic"/>
              <a:cs typeface="Childos Arabic"/>
              <a:sym typeface="Childos Arabic"/>
            </a:endParaRPr>
          </a:p>
          <a:p>
            <a:pPr marL="593592" lvl="1" indent="-296796" algn="ctr">
              <a:lnSpc>
                <a:spcPts val="2749"/>
              </a:lnSpc>
              <a:buFont typeface="Arial"/>
              <a:buChar char="•"/>
            </a:pPr>
            <a:r>
              <a:rPr lang="en-US" sz="2749" spc="156">
                <a:solidFill>
                  <a:srgbClr val="441D04"/>
                </a:solidFill>
                <a:latin typeface="Childos Arabic"/>
                <a:ea typeface="Childos Arabic"/>
                <a:cs typeface="Childos Arabic"/>
                <a:sym typeface="Childos Arabic"/>
              </a:rPr>
              <a:t>Adults are responsible for listening, believing, and protecting you.</a:t>
            </a:r>
          </a:p>
          <a:p>
            <a:pPr algn="ctr">
              <a:lnSpc>
                <a:spcPts val="2749"/>
              </a:lnSpc>
            </a:pPr>
            <a:endParaRPr lang="en-US" sz="2749" spc="156">
              <a:solidFill>
                <a:srgbClr val="441D04"/>
              </a:solidFill>
              <a:latin typeface="Childos Arabic"/>
              <a:ea typeface="Childos Arabic"/>
              <a:cs typeface="Childos Arabic"/>
              <a:sym typeface="Childos Arabic"/>
            </a:endParaRPr>
          </a:p>
          <a:p>
            <a:pPr marL="593592" lvl="1" indent="-296796" algn="ctr">
              <a:lnSpc>
                <a:spcPts val="2749"/>
              </a:lnSpc>
              <a:buFont typeface="Arial"/>
              <a:buChar char="•"/>
            </a:pPr>
            <a:r>
              <a:rPr lang="en-US" sz="2749" spc="156">
                <a:solidFill>
                  <a:srgbClr val="441D04"/>
                </a:solidFill>
                <a:latin typeface="Childos Arabic"/>
                <a:ea typeface="Childos Arabic"/>
                <a:cs typeface="Childos Arabic"/>
                <a:sym typeface="Childos Arabic"/>
              </a:rPr>
              <a:t>As a child, you have the right to</a:t>
            </a:r>
          </a:p>
          <a:p>
            <a:pPr algn="ctr">
              <a:lnSpc>
                <a:spcPts val="2749"/>
              </a:lnSpc>
            </a:pPr>
            <a:r>
              <a:rPr lang="en-US" sz="2749" spc="156">
                <a:solidFill>
                  <a:srgbClr val="441D04"/>
                </a:solidFill>
                <a:latin typeface="Childos Arabic"/>
                <a:ea typeface="Childos Arabic"/>
                <a:cs typeface="Childos Arabic"/>
                <a:sym typeface="Childos Arabic"/>
              </a:rPr>
              <a:t>Say NO and share a secret that doesn’t make you happy.</a:t>
            </a:r>
          </a:p>
          <a:p>
            <a:pPr algn="ctr">
              <a:lnSpc>
                <a:spcPts val="2651"/>
              </a:lnSpc>
              <a:spcBef>
                <a:spcPct val="0"/>
              </a:spcBef>
            </a:pPr>
            <a:endParaRPr lang="en-US" sz="2749" spc="156">
              <a:solidFill>
                <a:srgbClr val="441D04"/>
              </a:solidFill>
              <a:latin typeface="Childos Arabic"/>
              <a:ea typeface="Childos Arabic"/>
              <a:cs typeface="Childos Arabic"/>
              <a:sym typeface="Childos Arabic"/>
            </a:endParaRPr>
          </a:p>
        </p:txBody>
      </p:sp>
      <p:sp>
        <p:nvSpPr>
          <p:cNvPr id="5" name="Freeform 5"/>
          <p:cNvSpPr/>
          <p:nvPr/>
        </p:nvSpPr>
        <p:spPr>
          <a:xfrm rot="-318310">
            <a:off x="702467" y="1130410"/>
            <a:ext cx="1391551" cy="4114800"/>
          </a:xfrm>
          <a:custGeom>
            <a:avLst/>
            <a:gdLst/>
            <a:ahLst/>
            <a:cxnLst/>
            <a:rect l="l" t="t" r="r" b="b"/>
            <a:pathLst>
              <a:path w="1391551" h="4114800">
                <a:moveTo>
                  <a:pt x="0" y="0"/>
                </a:moveTo>
                <a:lnTo>
                  <a:pt x="1391550" y="0"/>
                </a:lnTo>
                <a:lnTo>
                  <a:pt x="1391550"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 name="Freeform 6"/>
          <p:cNvSpPr/>
          <p:nvPr/>
        </p:nvSpPr>
        <p:spPr>
          <a:xfrm>
            <a:off x="-1055109" y="7314678"/>
            <a:ext cx="3501768" cy="4716186"/>
          </a:xfrm>
          <a:custGeom>
            <a:avLst/>
            <a:gdLst/>
            <a:ahLst/>
            <a:cxnLst/>
            <a:rect l="l" t="t" r="r" b="b"/>
            <a:pathLst>
              <a:path w="3501768" h="4716186">
                <a:moveTo>
                  <a:pt x="0" y="0"/>
                </a:moveTo>
                <a:lnTo>
                  <a:pt x="3501768" y="0"/>
                </a:lnTo>
                <a:lnTo>
                  <a:pt x="3501768" y="4716186"/>
                </a:lnTo>
                <a:lnTo>
                  <a:pt x="0" y="4716186"/>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7" name="Freeform 7"/>
          <p:cNvSpPr/>
          <p:nvPr/>
        </p:nvSpPr>
        <p:spPr>
          <a:xfrm>
            <a:off x="1398242" y="8247928"/>
            <a:ext cx="2675599" cy="3603501"/>
          </a:xfrm>
          <a:custGeom>
            <a:avLst/>
            <a:gdLst/>
            <a:ahLst/>
            <a:cxnLst/>
            <a:rect l="l" t="t" r="r" b="b"/>
            <a:pathLst>
              <a:path w="2675599" h="3603501">
                <a:moveTo>
                  <a:pt x="0" y="0"/>
                </a:moveTo>
                <a:lnTo>
                  <a:pt x="2675600" y="0"/>
                </a:lnTo>
                <a:lnTo>
                  <a:pt x="2675600" y="3603501"/>
                </a:lnTo>
                <a:lnTo>
                  <a:pt x="0" y="360350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8" name="Freeform 8"/>
          <p:cNvSpPr/>
          <p:nvPr/>
        </p:nvSpPr>
        <p:spPr>
          <a:xfrm>
            <a:off x="3329682" y="9258300"/>
            <a:ext cx="2323178" cy="3128859"/>
          </a:xfrm>
          <a:custGeom>
            <a:avLst/>
            <a:gdLst/>
            <a:ahLst/>
            <a:cxnLst/>
            <a:rect l="l" t="t" r="r" b="b"/>
            <a:pathLst>
              <a:path w="2323178" h="3128859">
                <a:moveTo>
                  <a:pt x="0" y="0"/>
                </a:moveTo>
                <a:lnTo>
                  <a:pt x="2323178" y="0"/>
                </a:lnTo>
                <a:lnTo>
                  <a:pt x="2323178" y="3128859"/>
                </a:lnTo>
                <a:lnTo>
                  <a:pt x="0" y="312885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9" name="Freeform 9"/>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0"/>
            <a:stretch>
              <a:fillRect/>
            </a:stretch>
          </a:blipFill>
        </p:spPr>
        <p:txBody>
          <a:bodyPr/>
          <a:lstStyle/>
          <a:p>
            <a:endParaRPr lang="en-C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4AF84"/>
        </a:solidFill>
        <a:effectLst/>
      </p:bgPr>
    </p:bg>
    <p:spTree>
      <p:nvGrpSpPr>
        <p:cNvPr id="1" name=""/>
        <p:cNvGrpSpPr/>
        <p:nvPr/>
      </p:nvGrpSpPr>
      <p:grpSpPr>
        <a:xfrm>
          <a:off x="0" y="0"/>
          <a:ext cx="0" cy="0"/>
          <a:chOff x="0" y="0"/>
          <a:chExt cx="0" cy="0"/>
        </a:xfrm>
      </p:grpSpPr>
      <p:sp>
        <p:nvSpPr>
          <p:cNvPr id="2" name="Freeform 2"/>
          <p:cNvSpPr/>
          <p:nvPr/>
        </p:nvSpPr>
        <p:spPr>
          <a:xfrm>
            <a:off x="2333621" y="1331917"/>
            <a:ext cx="14477412" cy="7926383"/>
          </a:xfrm>
          <a:custGeom>
            <a:avLst/>
            <a:gdLst/>
            <a:ahLst/>
            <a:cxnLst/>
            <a:rect l="l" t="t" r="r" b="b"/>
            <a:pathLst>
              <a:path w="14477412" h="7926383">
                <a:moveTo>
                  <a:pt x="0" y="0"/>
                </a:moveTo>
                <a:lnTo>
                  <a:pt x="14477412" y="0"/>
                </a:lnTo>
                <a:lnTo>
                  <a:pt x="14477412" y="7926383"/>
                </a:lnTo>
                <a:lnTo>
                  <a:pt x="0" y="792638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TextBox 3"/>
          <p:cNvSpPr txBox="1"/>
          <p:nvPr/>
        </p:nvSpPr>
        <p:spPr>
          <a:xfrm>
            <a:off x="2978749" y="2371090"/>
            <a:ext cx="12719832" cy="6887210"/>
          </a:xfrm>
          <a:prstGeom prst="rect">
            <a:avLst/>
          </a:prstGeom>
        </p:spPr>
        <p:txBody>
          <a:bodyPr lIns="0" tIns="0" rIns="0" bIns="0" rtlCol="0" anchor="t">
            <a:spAutoFit/>
          </a:bodyPr>
          <a:lstStyle/>
          <a:p>
            <a:pPr marL="1057908" lvl="1" indent="-528954" algn="l">
              <a:lnSpc>
                <a:spcPts val="4899"/>
              </a:lnSpc>
              <a:buFont typeface="Arial"/>
              <a:buChar char="•"/>
            </a:pPr>
            <a:r>
              <a:rPr lang="en-US" sz="4899" spc="279">
                <a:solidFill>
                  <a:srgbClr val="441D04"/>
                </a:solidFill>
                <a:latin typeface="Childos Arabic"/>
                <a:ea typeface="Childos Arabic"/>
                <a:cs typeface="Childos Arabic"/>
                <a:sym typeface="Childos Arabic"/>
              </a:rPr>
              <a:t>What are the differences between the real world and the virtual world?</a:t>
            </a:r>
          </a:p>
          <a:p>
            <a:pPr marL="1057908" lvl="1" indent="-528954" algn="l">
              <a:lnSpc>
                <a:spcPts val="4899"/>
              </a:lnSpc>
              <a:buFont typeface="Arial"/>
              <a:buChar char="•"/>
            </a:pPr>
            <a:r>
              <a:rPr lang="en-US" sz="4899" spc="279">
                <a:solidFill>
                  <a:srgbClr val="441D04"/>
                </a:solidFill>
                <a:latin typeface="Childos Arabic"/>
                <a:ea typeface="Childos Arabic"/>
                <a:cs typeface="Childos Arabic"/>
                <a:sym typeface="Childos Arabic"/>
              </a:rPr>
              <a:t>What are some differences in how people talk to one another in the real world and the virtual world?</a:t>
            </a:r>
          </a:p>
          <a:p>
            <a:pPr marL="1057908" lvl="1" indent="-528954" algn="l">
              <a:lnSpc>
                <a:spcPts val="4899"/>
              </a:lnSpc>
              <a:buFont typeface="Arial"/>
              <a:buChar char="•"/>
            </a:pPr>
            <a:r>
              <a:rPr lang="en-US" sz="4899" spc="279">
                <a:solidFill>
                  <a:srgbClr val="441D04"/>
                </a:solidFill>
                <a:latin typeface="Childos Arabic"/>
                <a:ea typeface="Childos Arabic"/>
                <a:cs typeface="Childos Arabic"/>
                <a:sym typeface="Childos Arabic"/>
              </a:rPr>
              <a:t>What are some dangers for communicating with someone online that you have not met in person?</a:t>
            </a:r>
          </a:p>
          <a:p>
            <a:pPr marL="1057908" lvl="1" indent="-528954" algn="l">
              <a:lnSpc>
                <a:spcPts val="4899"/>
              </a:lnSpc>
              <a:buFont typeface="Arial"/>
              <a:buChar char="•"/>
            </a:pPr>
            <a:r>
              <a:rPr lang="en-US" sz="4899" spc="279">
                <a:solidFill>
                  <a:srgbClr val="441D04"/>
                </a:solidFill>
                <a:latin typeface="Childos Arabic"/>
                <a:ea typeface="Childos Arabic"/>
                <a:cs typeface="Childos Arabic"/>
                <a:sym typeface="Childos Arabic"/>
              </a:rPr>
              <a:t>What are some steps a person can see someone being bullied online?</a:t>
            </a:r>
          </a:p>
          <a:p>
            <a:pPr algn="ctr">
              <a:lnSpc>
                <a:spcPts val="4899"/>
              </a:lnSpc>
            </a:pPr>
            <a:endParaRPr lang="en-US" sz="4899" spc="279">
              <a:solidFill>
                <a:srgbClr val="441D04"/>
              </a:solidFill>
              <a:latin typeface="Childos Arabic"/>
              <a:ea typeface="Childos Arabic"/>
              <a:cs typeface="Childos Arabic"/>
              <a:sym typeface="Childos Arabic"/>
            </a:endParaRPr>
          </a:p>
        </p:txBody>
      </p:sp>
      <p:sp>
        <p:nvSpPr>
          <p:cNvPr id="4" name="TextBox 4"/>
          <p:cNvSpPr txBox="1"/>
          <p:nvPr/>
        </p:nvSpPr>
        <p:spPr>
          <a:xfrm>
            <a:off x="2636802" y="488950"/>
            <a:ext cx="13871051" cy="1146176"/>
          </a:xfrm>
          <a:prstGeom prst="rect">
            <a:avLst/>
          </a:prstGeom>
        </p:spPr>
        <p:txBody>
          <a:bodyPr lIns="0" tIns="0" rIns="0" bIns="0" rtlCol="0" anchor="t">
            <a:spAutoFit/>
          </a:bodyPr>
          <a:lstStyle/>
          <a:p>
            <a:pPr algn="ctr">
              <a:lnSpc>
                <a:spcPts val="8000"/>
              </a:lnSpc>
              <a:spcBef>
                <a:spcPct val="0"/>
              </a:spcBef>
            </a:pPr>
            <a:r>
              <a:rPr lang="en-US" sz="8000" spc="456">
                <a:solidFill>
                  <a:srgbClr val="441D04"/>
                </a:solidFill>
                <a:latin typeface="Childos Arabic"/>
                <a:ea typeface="Childos Arabic"/>
                <a:cs typeface="Childos Arabic"/>
                <a:sym typeface="Childos Arabic"/>
              </a:rPr>
              <a:t>Class Discussion - Questions</a:t>
            </a:r>
          </a:p>
        </p:txBody>
      </p:sp>
      <p:sp>
        <p:nvSpPr>
          <p:cNvPr id="5" name="Freeform 5"/>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4"/>
            <a:stretch>
              <a:fillRect/>
            </a:stretch>
          </a:blipFill>
        </p:spPr>
        <p:txBody>
          <a:bodyPr/>
          <a:lstStyle/>
          <a:p>
            <a:endParaRPr lang="en-C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FD6C5"/>
        </a:solidFill>
        <a:effectLst/>
      </p:bgPr>
    </p:bg>
    <p:spTree>
      <p:nvGrpSpPr>
        <p:cNvPr id="1" name=""/>
        <p:cNvGrpSpPr/>
        <p:nvPr/>
      </p:nvGrpSpPr>
      <p:grpSpPr>
        <a:xfrm>
          <a:off x="0" y="0"/>
          <a:ext cx="0" cy="0"/>
          <a:chOff x="0" y="0"/>
          <a:chExt cx="0" cy="0"/>
        </a:xfrm>
      </p:grpSpPr>
      <p:sp>
        <p:nvSpPr>
          <p:cNvPr id="2" name="Freeform 2"/>
          <p:cNvSpPr/>
          <p:nvPr/>
        </p:nvSpPr>
        <p:spPr>
          <a:xfrm>
            <a:off x="2682415" y="1269029"/>
            <a:ext cx="14190882" cy="7769508"/>
          </a:xfrm>
          <a:custGeom>
            <a:avLst/>
            <a:gdLst/>
            <a:ahLst/>
            <a:cxnLst/>
            <a:rect l="l" t="t" r="r" b="b"/>
            <a:pathLst>
              <a:path w="14190882" h="7769508">
                <a:moveTo>
                  <a:pt x="0" y="0"/>
                </a:moveTo>
                <a:lnTo>
                  <a:pt x="14190882" y="0"/>
                </a:lnTo>
                <a:lnTo>
                  <a:pt x="14190882" y="7769508"/>
                </a:lnTo>
                <a:lnTo>
                  <a:pt x="0" y="776950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9215944">
            <a:off x="-442713" y="-2484027"/>
            <a:ext cx="4048964" cy="4968054"/>
          </a:xfrm>
          <a:custGeom>
            <a:avLst/>
            <a:gdLst/>
            <a:ahLst/>
            <a:cxnLst/>
            <a:rect l="l" t="t" r="r" b="b"/>
            <a:pathLst>
              <a:path w="4048964" h="4968054">
                <a:moveTo>
                  <a:pt x="0" y="0"/>
                </a:moveTo>
                <a:lnTo>
                  <a:pt x="4048964" y="0"/>
                </a:lnTo>
                <a:lnTo>
                  <a:pt x="4048964" y="4968054"/>
                </a:lnTo>
                <a:lnTo>
                  <a:pt x="0" y="49680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rot="1235572">
            <a:off x="12399210" y="109478"/>
            <a:ext cx="8948176" cy="1838443"/>
          </a:xfrm>
          <a:custGeom>
            <a:avLst/>
            <a:gdLst/>
            <a:ahLst/>
            <a:cxnLst/>
            <a:rect l="l" t="t" r="r" b="b"/>
            <a:pathLst>
              <a:path w="8948176" h="1838443">
                <a:moveTo>
                  <a:pt x="0" y="0"/>
                </a:moveTo>
                <a:lnTo>
                  <a:pt x="8948175" y="0"/>
                </a:lnTo>
                <a:lnTo>
                  <a:pt x="8948175" y="1838444"/>
                </a:lnTo>
                <a:lnTo>
                  <a:pt x="0" y="1838444"/>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0" y="6683499"/>
            <a:ext cx="3501768" cy="4716186"/>
          </a:xfrm>
          <a:custGeom>
            <a:avLst/>
            <a:gdLst/>
            <a:ahLst/>
            <a:cxnLst/>
            <a:rect l="l" t="t" r="r" b="b"/>
            <a:pathLst>
              <a:path w="3501768" h="4716186">
                <a:moveTo>
                  <a:pt x="0" y="0"/>
                </a:moveTo>
                <a:lnTo>
                  <a:pt x="3501768" y="0"/>
                </a:lnTo>
                <a:lnTo>
                  <a:pt x="3501768" y="4716186"/>
                </a:lnTo>
                <a:lnTo>
                  <a:pt x="0" y="4716186"/>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Freeform 6"/>
          <p:cNvSpPr/>
          <p:nvPr/>
        </p:nvSpPr>
        <p:spPr>
          <a:xfrm>
            <a:off x="1824029" y="7456550"/>
            <a:ext cx="2675599" cy="3603501"/>
          </a:xfrm>
          <a:custGeom>
            <a:avLst/>
            <a:gdLst/>
            <a:ahLst/>
            <a:cxnLst/>
            <a:rect l="l" t="t" r="r" b="b"/>
            <a:pathLst>
              <a:path w="2675599" h="3603501">
                <a:moveTo>
                  <a:pt x="0" y="0"/>
                </a:moveTo>
                <a:lnTo>
                  <a:pt x="2675600" y="0"/>
                </a:lnTo>
                <a:lnTo>
                  <a:pt x="2675600" y="3603500"/>
                </a:lnTo>
                <a:lnTo>
                  <a:pt x="0" y="3603500"/>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CA"/>
          </a:p>
        </p:txBody>
      </p:sp>
      <p:sp>
        <p:nvSpPr>
          <p:cNvPr id="7" name="Freeform 7"/>
          <p:cNvSpPr/>
          <p:nvPr/>
        </p:nvSpPr>
        <p:spPr>
          <a:xfrm>
            <a:off x="3661127" y="8722571"/>
            <a:ext cx="2323178" cy="3128859"/>
          </a:xfrm>
          <a:custGeom>
            <a:avLst/>
            <a:gdLst/>
            <a:ahLst/>
            <a:cxnLst/>
            <a:rect l="l" t="t" r="r" b="b"/>
            <a:pathLst>
              <a:path w="2323178" h="3128859">
                <a:moveTo>
                  <a:pt x="0" y="0"/>
                </a:moveTo>
                <a:lnTo>
                  <a:pt x="2323178" y="0"/>
                </a:lnTo>
                <a:lnTo>
                  <a:pt x="2323178" y="3128858"/>
                </a:lnTo>
                <a:lnTo>
                  <a:pt x="0" y="312885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8" name="Freeform 8"/>
          <p:cNvSpPr/>
          <p:nvPr/>
        </p:nvSpPr>
        <p:spPr>
          <a:xfrm>
            <a:off x="14682805" y="-784488"/>
            <a:ext cx="3069850" cy="3058687"/>
          </a:xfrm>
          <a:custGeom>
            <a:avLst/>
            <a:gdLst/>
            <a:ahLst/>
            <a:cxnLst/>
            <a:rect l="l" t="t" r="r" b="b"/>
            <a:pathLst>
              <a:path w="3069850" h="3058687">
                <a:moveTo>
                  <a:pt x="0" y="0"/>
                </a:moveTo>
                <a:lnTo>
                  <a:pt x="3069850" y="0"/>
                </a:lnTo>
                <a:lnTo>
                  <a:pt x="3069850" y="3058688"/>
                </a:lnTo>
                <a:lnTo>
                  <a:pt x="0" y="3058688"/>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en-CA"/>
          </a:p>
        </p:txBody>
      </p:sp>
      <p:sp>
        <p:nvSpPr>
          <p:cNvPr id="9" name="Freeform 9"/>
          <p:cNvSpPr/>
          <p:nvPr/>
        </p:nvSpPr>
        <p:spPr>
          <a:xfrm>
            <a:off x="12893485" y="5704209"/>
            <a:ext cx="3578640" cy="4693298"/>
          </a:xfrm>
          <a:custGeom>
            <a:avLst/>
            <a:gdLst/>
            <a:ahLst/>
            <a:cxnLst/>
            <a:rect l="l" t="t" r="r" b="b"/>
            <a:pathLst>
              <a:path w="3578640" h="4693298">
                <a:moveTo>
                  <a:pt x="0" y="0"/>
                </a:moveTo>
                <a:lnTo>
                  <a:pt x="3578639" y="0"/>
                </a:lnTo>
                <a:lnTo>
                  <a:pt x="3578639" y="4693298"/>
                </a:lnTo>
                <a:lnTo>
                  <a:pt x="0" y="4693298"/>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txBody>
          <a:bodyPr/>
          <a:lstStyle/>
          <a:p>
            <a:endParaRPr lang="en-CA"/>
          </a:p>
        </p:txBody>
      </p:sp>
      <p:sp>
        <p:nvSpPr>
          <p:cNvPr id="10" name="TextBox 10"/>
          <p:cNvSpPr txBox="1"/>
          <p:nvPr/>
        </p:nvSpPr>
        <p:spPr>
          <a:xfrm>
            <a:off x="4079921" y="3548561"/>
            <a:ext cx="11395871" cy="6589041"/>
          </a:xfrm>
          <a:prstGeom prst="rect">
            <a:avLst/>
          </a:prstGeom>
        </p:spPr>
        <p:txBody>
          <a:bodyPr lIns="0" tIns="0" rIns="0" bIns="0" rtlCol="0" anchor="t">
            <a:spAutoFit/>
          </a:bodyPr>
          <a:lstStyle/>
          <a:p>
            <a:pPr algn="ctr">
              <a:lnSpc>
                <a:spcPts val="8536"/>
              </a:lnSpc>
            </a:pPr>
            <a:r>
              <a:rPr lang="en-US" sz="8536">
                <a:solidFill>
                  <a:srgbClr val="441D04"/>
                </a:solidFill>
                <a:latin typeface="Childos Arabic"/>
                <a:ea typeface="Childos Arabic"/>
                <a:cs typeface="Childos Arabic"/>
                <a:sym typeface="Childos Arabic"/>
              </a:rPr>
              <a:t>WHAT DID YOU LEARN ABOUT ONLINE SAFETY TODAY?</a:t>
            </a:r>
          </a:p>
          <a:p>
            <a:pPr algn="ctr">
              <a:lnSpc>
                <a:spcPts val="8536"/>
              </a:lnSpc>
            </a:pPr>
            <a:endParaRPr lang="en-US" sz="8536">
              <a:solidFill>
                <a:srgbClr val="441D04"/>
              </a:solidFill>
              <a:latin typeface="Childos Arabic"/>
              <a:ea typeface="Childos Arabic"/>
              <a:cs typeface="Childos Arabic"/>
              <a:sym typeface="Childos Arabic"/>
            </a:endParaRPr>
          </a:p>
          <a:p>
            <a:pPr algn="ctr">
              <a:lnSpc>
                <a:spcPts val="8536"/>
              </a:lnSpc>
            </a:pPr>
            <a:endParaRPr lang="en-US" sz="8536">
              <a:solidFill>
                <a:srgbClr val="441D04"/>
              </a:solidFill>
              <a:latin typeface="Childos Arabic"/>
              <a:ea typeface="Childos Arabic"/>
              <a:cs typeface="Childos Arabic"/>
              <a:sym typeface="Childos Arabic"/>
            </a:endParaRPr>
          </a:p>
          <a:p>
            <a:pPr algn="ctr">
              <a:lnSpc>
                <a:spcPts val="8536"/>
              </a:lnSpc>
            </a:pPr>
            <a:endParaRPr lang="en-US" sz="8536">
              <a:solidFill>
                <a:srgbClr val="441D04"/>
              </a:solidFill>
              <a:latin typeface="Childos Arabic"/>
              <a:ea typeface="Childos Arabic"/>
              <a:cs typeface="Childos Arabic"/>
              <a:sym typeface="Childos Arabic"/>
            </a:endParaRPr>
          </a:p>
        </p:txBody>
      </p:sp>
      <p:sp>
        <p:nvSpPr>
          <p:cNvPr id="11" name="Freeform 11"/>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7"/>
            <a:stretch>
              <a:fillRect/>
            </a:stretch>
          </a:blipFill>
        </p:spPr>
        <p:txBody>
          <a:bodyPr/>
          <a:lstStyle/>
          <a:p>
            <a:endParaRPr lang="en-C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2E9"/>
        </a:solidFill>
        <a:effectLst/>
      </p:bgPr>
    </p:bg>
    <p:spTree>
      <p:nvGrpSpPr>
        <p:cNvPr id="1" name=""/>
        <p:cNvGrpSpPr/>
        <p:nvPr/>
      </p:nvGrpSpPr>
      <p:grpSpPr>
        <a:xfrm>
          <a:off x="0" y="0"/>
          <a:ext cx="0" cy="0"/>
          <a:chOff x="0" y="0"/>
          <a:chExt cx="0" cy="0"/>
        </a:xfrm>
      </p:grpSpPr>
      <p:sp>
        <p:nvSpPr>
          <p:cNvPr id="2" name="Freeform 2"/>
          <p:cNvSpPr/>
          <p:nvPr/>
        </p:nvSpPr>
        <p:spPr>
          <a:xfrm>
            <a:off x="2682415" y="1269029"/>
            <a:ext cx="14190882" cy="7769508"/>
          </a:xfrm>
          <a:custGeom>
            <a:avLst/>
            <a:gdLst/>
            <a:ahLst/>
            <a:cxnLst/>
            <a:rect l="l" t="t" r="r" b="b"/>
            <a:pathLst>
              <a:path w="14190882" h="7769508">
                <a:moveTo>
                  <a:pt x="0" y="0"/>
                </a:moveTo>
                <a:lnTo>
                  <a:pt x="14190882" y="0"/>
                </a:lnTo>
                <a:lnTo>
                  <a:pt x="14190882" y="7769508"/>
                </a:lnTo>
                <a:lnTo>
                  <a:pt x="0" y="776950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TextBox 3"/>
          <p:cNvSpPr txBox="1"/>
          <p:nvPr/>
        </p:nvSpPr>
        <p:spPr>
          <a:xfrm>
            <a:off x="3874399" y="2121399"/>
            <a:ext cx="11258810" cy="1425839"/>
          </a:xfrm>
          <a:prstGeom prst="rect">
            <a:avLst/>
          </a:prstGeom>
        </p:spPr>
        <p:txBody>
          <a:bodyPr lIns="0" tIns="0" rIns="0" bIns="0" rtlCol="0" anchor="t">
            <a:spAutoFit/>
          </a:bodyPr>
          <a:lstStyle/>
          <a:p>
            <a:pPr algn="ctr">
              <a:lnSpc>
                <a:spcPts val="10010"/>
              </a:lnSpc>
            </a:pPr>
            <a:r>
              <a:rPr lang="en-US" sz="10010">
                <a:solidFill>
                  <a:srgbClr val="441D04"/>
                </a:solidFill>
                <a:latin typeface="Childos Arabic"/>
                <a:ea typeface="Childos Arabic"/>
                <a:cs typeface="Childos Arabic"/>
                <a:sym typeface="Childos Arabic"/>
              </a:rPr>
              <a:t>Don't forget</a:t>
            </a:r>
          </a:p>
        </p:txBody>
      </p:sp>
      <p:sp>
        <p:nvSpPr>
          <p:cNvPr id="4" name="TextBox 4"/>
          <p:cNvSpPr txBox="1"/>
          <p:nvPr/>
        </p:nvSpPr>
        <p:spPr>
          <a:xfrm>
            <a:off x="2854259" y="3952862"/>
            <a:ext cx="13299090" cy="3657600"/>
          </a:xfrm>
          <a:prstGeom prst="rect">
            <a:avLst/>
          </a:prstGeom>
        </p:spPr>
        <p:txBody>
          <a:bodyPr lIns="0" tIns="0" rIns="0" bIns="0" rtlCol="0" anchor="t">
            <a:spAutoFit/>
          </a:bodyPr>
          <a:lstStyle/>
          <a:p>
            <a:pPr algn="ctr">
              <a:lnSpc>
                <a:spcPts val="5759"/>
              </a:lnSpc>
            </a:pPr>
            <a:r>
              <a:rPr lang="en-US" sz="4799" spc="959">
                <a:solidFill>
                  <a:srgbClr val="441D04"/>
                </a:solidFill>
                <a:latin typeface="Childos Arabic"/>
                <a:ea typeface="Childos Arabic"/>
                <a:cs typeface="Childos Arabic"/>
                <a:sym typeface="Childos Arabic"/>
              </a:rPr>
              <a:t> If you have any more questions or want to talk about your feelings, you can speak to your parents, guardians, teachers, or another adult you trust. </a:t>
            </a:r>
          </a:p>
        </p:txBody>
      </p:sp>
      <p:sp>
        <p:nvSpPr>
          <p:cNvPr id="5" name="Freeform 5"/>
          <p:cNvSpPr/>
          <p:nvPr/>
        </p:nvSpPr>
        <p:spPr>
          <a:xfrm>
            <a:off x="13857499" y="1028700"/>
            <a:ext cx="2295850" cy="2304988"/>
          </a:xfrm>
          <a:custGeom>
            <a:avLst/>
            <a:gdLst/>
            <a:ahLst/>
            <a:cxnLst/>
            <a:rect l="l" t="t" r="r" b="b"/>
            <a:pathLst>
              <a:path w="2295850" h="2304988">
                <a:moveTo>
                  <a:pt x="0" y="0"/>
                </a:moveTo>
                <a:lnTo>
                  <a:pt x="2295850" y="0"/>
                </a:lnTo>
                <a:lnTo>
                  <a:pt x="2295850" y="2304988"/>
                </a:lnTo>
                <a:lnTo>
                  <a:pt x="0" y="2304988"/>
                </a:lnTo>
                <a:lnTo>
                  <a:pt x="0" y="0"/>
                </a:lnTo>
                <a:close/>
              </a:path>
            </a:pathLst>
          </a:custGeom>
          <a:blipFill>
            <a:blip r:embed="rId5">
              <a:extLst>
                <a:ext uri="{96DAC541-7B7A-43D3-8B79-37D633B846F1}">
                  <asvg:svgBlip xmlns:asvg="http://schemas.microsoft.com/office/drawing/2016/SVG/main" r:embed="rId6"/>
                </a:ext>
              </a:extLst>
            </a:blip>
            <a:stretch>
              <a:fillRect t="-2382" b="-23300"/>
            </a:stretch>
          </a:blipFill>
        </p:spPr>
        <p:txBody>
          <a:bodyPr/>
          <a:lstStyle/>
          <a:p>
            <a:endParaRPr lang="en-CA"/>
          </a:p>
        </p:txBody>
      </p:sp>
      <p:sp>
        <p:nvSpPr>
          <p:cNvPr id="6" name="Freeform 6"/>
          <p:cNvSpPr/>
          <p:nvPr/>
        </p:nvSpPr>
        <p:spPr>
          <a:xfrm rot="-5400000">
            <a:off x="-5030052" y="3898702"/>
            <a:ext cx="12117503" cy="2489596"/>
          </a:xfrm>
          <a:custGeom>
            <a:avLst/>
            <a:gdLst/>
            <a:ahLst/>
            <a:cxnLst/>
            <a:rect l="l" t="t" r="r" b="b"/>
            <a:pathLst>
              <a:path w="12117503" h="2489596">
                <a:moveTo>
                  <a:pt x="0" y="0"/>
                </a:moveTo>
                <a:lnTo>
                  <a:pt x="12117504" y="0"/>
                </a:lnTo>
                <a:lnTo>
                  <a:pt x="12117504" y="2489596"/>
                </a:lnTo>
                <a:lnTo>
                  <a:pt x="0" y="2489596"/>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7" name="Freeform 7"/>
          <p:cNvSpPr/>
          <p:nvPr/>
        </p:nvSpPr>
        <p:spPr>
          <a:xfrm>
            <a:off x="503561" y="0"/>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8" name="Freeform 8"/>
          <p:cNvSpPr/>
          <p:nvPr/>
        </p:nvSpPr>
        <p:spPr>
          <a:xfrm>
            <a:off x="-1489091" y="7774624"/>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9" name="Freeform 9"/>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1"/>
            <a:stretch>
              <a:fillRect/>
            </a:stretch>
          </a:blipFill>
        </p:spPr>
        <p:txBody>
          <a:bodyPr/>
          <a:lstStyle/>
          <a:p>
            <a:endParaRPr lang="en-C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4AF84"/>
        </a:solidFill>
        <a:effectLst/>
      </p:bgPr>
    </p:bg>
    <p:spTree>
      <p:nvGrpSpPr>
        <p:cNvPr id="1" name=""/>
        <p:cNvGrpSpPr/>
        <p:nvPr/>
      </p:nvGrpSpPr>
      <p:grpSpPr>
        <a:xfrm>
          <a:off x="0" y="0"/>
          <a:ext cx="0" cy="0"/>
          <a:chOff x="0" y="0"/>
          <a:chExt cx="0" cy="0"/>
        </a:xfrm>
      </p:grpSpPr>
      <p:sp>
        <p:nvSpPr>
          <p:cNvPr id="2" name="Freeform 2"/>
          <p:cNvSpPr/>
          <p:nvPr/>
        </p:nvSpPr>
        <p:spPr>
          <a:xfrm>
            <a:off x="-229161" y="-195178"/>
            <a:ext cx="2812893" cy="3689040"/>
          </a:xfrm>
          <a:custGeom>
            <a:avLst/>
            <a:gdLst/>
            <a:ahLst/>
            <a:cxnLst/>
            <a:rect l="l" t="t" r="r" b="b"/>
            <a:pathLst>
              <a:path w="2812893" h="3689040">
                <a:moveTo>
                  <a:pt x="0" y="0"/>
                </a:moveTo>
                <a:lnTo>
                  <a:pt x="2812893" y="0"/>
                </a:lnTo>
                <a:lnTo>
                  <a:pt x="2812893" y="3689040"/>
                </a:lnTo>
                <a:lnTo>
                  <a:pt x="0" y="368904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a:off x="0" y="246180"/>
            <a:ext cx="3132468" cy="3121077"/>
          </a:xfrm>
          <a:custGeom>
            <a:avLst/>
            <a:gdLst/>
            <a:ahLst/>
            <a:cxnLst/>
            <a:rect l="l" t="t" r="r" b="b"/>
            <a:pathLst>
              <a:path w="3132468" h="3121077">
                <a:moveTo>
                  <a:pt x="0" y="0"/>
                </a:moveTo>
                <a:lnTo>
                  <a:pt x="3132468" y="0"/>
                </a:lnTo>
                <a:lnTo>
                  <a:pt x="3132468" y="3121077"/>
                </a:lnTo>
                <a:lnTo>
                  <a:pt x="0" y="312107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5223571" y="3208644"/>
            <a:ext cx="7931130" cy="5631102"/>
          </a:xfrm>
          <a:custGeom>
            <a:avLst/>
            <a:gdLst/>
            <a:ahLst/>
            <a:cxnLst/>
            <a:rect l="l" t="t" r="r" b="b"/>
            <a:pathLst>
              <a:path w="7931130" h="5631102">
                <a:moveTo>
                  <a:pt x="0" y="0"/>
                </a:moveTo>
                <a:lnTo>
                  <a:pt x="7931130" y="0"/>
                </a:lnTo>
                <a:lnTo>
                  <a:pt x="7931130" y="5631102"/>
                </a:lnTo>
                <a:lnTo>
                  <a:pt x="0" y="563110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 name="Freeform 5"/>
          <p:cNvSpPr/>
          <p:nvPr/>
        </p:nvSpPr>
        <p:spPr>
          <a:xfrm rot="-39834">
            <a:off x="5715974" y="880931"/>
            <a:ext cx="6857683" cy="1851574"/>
          </a:xfrm>
          <a:custGeom>
            <a:avLst/>
            <a:gdLst/>
            <a:ahLst/>
            <a:cxnLst/>
            <a:rect l="l" t="t" r="r" b="b"/>
            <a:pathLst>
              <a:path w="6857683" h="1851574">
                <a:moveTo>
                  <a:pt x="0" y="0"/>
                </a:moveTo>
                <a:lnTo>
                  <a:pt x="6857683" y="0"/>
                </a:lnTo>
                <a:lnTo>
                  <a:pt x="6857683" y="1851575"/>
                </a:lnTo>
                <a:lnTo>
                  <a:pt x="0" y="185157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6" name="Freeform 6"/>
          <p:cNvSpPr/>
          <p:nvPr/>
        </p:nvSpPr>
        <p:spPr>
          <a:xfrm>
            <a:off x="14657375" y="-1318011"/>
            <a:ext cx="3982673" cy="3968191"/>
          </a:xfrm>
          <a:custGeom>
            <a:avLst/>
            <a:gdLst/>
            <a:ahLst/>
            <a:cxnLst/>
            <a:rect l="l" t="t" r="r" b="b"/>
            <a:pathLst>
              <a:path w="3982673" h="3968191">
                <a:moveTo>
                  <a:pt x="0" y="0"/>
                </a:moveTo>
                <a:lnTo>
                  <a:pt x="3982673" y="0"/>
                </a:lnTo>
                <a:lnTo>
                  <a:pt x="3982673" y="3968191"/>
                </a:lnTo>
                <a:lnTo>
                  <a:pt x="0" y="3968191"/>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CA"/>
          </a:p>
        </p:txBody>
      </p:sp>
      <p:sp>
        <p:nvSpPr>
          <p:cNvPr id="7" name="Freeform 7"/>
          <p:cNvSpPr/>
          <p:nvPr/>
        </p:nvSpPr>
        <p:spPr>
          <a:xfrm>
            <a:off x="13885591" y="8215610"/>
            <a:ext cx="3826124" cy="1248273"/>
          </a:xfrm>
          <a:custGeom>
            <a:avLst/>
            <a:gdLst/>
            <a:ahLst/>
            <a:cxnLst/>
            <a:rect l="l" t="t" r="r" b="b"/>
            <a:pathLst>
              <a:path w="3826124" h="1248273">
                <a:moveTo>
                  <a:pt x="0" y="0"/>
                </a:moveTo>
                <a:lnTo>
                  <a:pt x="3826124" y="0"/>
                </a:lnTo>
                <a:lnTo>
                  <a:pt x="3826124" y="1248273"/>
                </a:lnTo>
                <a:lnTo>
                  <a:pt x="0" y="1248273"/>
                </a:lnTo>
                <a:lnTo>
                  <a:pt x="0" y="0"/>
                </a:lnTo>
                <a:close/>
              </a:path>
            </a:pathLst>
          </a:custGeom>
          <a:blipFill>
            <a:blip r:embed="rId12"/>
            <a:stretch>
              <a:fillRect/>
            </a:stretch>
          </a:blipFill>
        </p:spPr>
        <p:txBody>
          <a:bodyPr/>
          <a:lstStyle/>
          <a:p>
            <a:endParaRPr lang="en-CA"/>
          </a:p>
        </p:txBody>
      </p:sp>
      <p:sp>
        <p:nvSpPr>
          <p:cNvPr id="8" name="TextBox 8"/>
          <p:cNvSpPr txBox="1"/>
          <p:nvPr/>
        </p:nvSpPr>
        <p:spPr>
          <a:xfrm rot="-39834">
            <a:off x="6619841" y="1334276"/>
            <a:ext cx="5138589" cy="1188006"/>
          </a:xfrm>
          <a:prstGeom prst="rect">
            <a:avLst/>
          </a:prstGeom>
        </p:spPr>
        <p:txBody>
          <a:bodyPr lIns="0" tIns="0" rIns="0" bIns="0" rtlCol="0" anchor="t">
            <a:spAutoFit/>
          </a:bodyPr>
          <a:lstStyle/>
          <a:p>
            <a:pPr algn="ctr">
              <a:lnSpc>
                <a:spcPts val="7000"/>
              </a:lnSpc>
              <a:spcBef>
                <a:spcPct val="0"/>
              </a:spcBef>
            </a:pPr>
            <a:r>
              <a:rPr lang="en-US" sz="5000" spc="1000" dirty="0">
                <a:solidFill>
                  <a:srgbClr val="441D04"/>
                </a:solidFill>
                <a:latin typeface="Childos Arabic"/>
                <a:ea typeface="Childos Arabic"/>
                <a:cs typeface="Childos Arabic"/>
                <a:sym typeface="Childos Arabic"/>
              </a:rPr>
              <a:t>Elementary 6</a:t>
            </a:r>
          </a:p>
          <a:p>
            <a:pPr algn="ctr">
              <a:lnSpc>
                <a:spcPts val="7000"/>
              </a:lnSpc>
              <a:spcBef>
                <a:spcPct val="0"/>
              </a:spcBef>
            </a:pPr>
            <a:endParaRPr lang="en-US" sz="5000" spc="1000" dirty="0">
              <a:solidFill>
                <a:srgbClr val="441D04"/>
              </a:solidFill>
              <a:latin typeface="Childos Arabic"/>
              <a:ea typeface="Childos Arabic"/>
              <a:cs typeface="Childos Arabic"/>
              <a:sym typeface="Childos Arabic"/>
            </a:endParaRPr>
          </a:p>
        </p:txBody>
      </p:sp>
      <p:sp>
        <p:nvSpPr>
          <p:cNvPr id="9" name="TextBox 9"/>
          <p:cNvSpPr txBox="1"/>
          <p:nvPr/>
        </p:nvSpPr>
        <p:spPr>
          <a:xfrm rot="-3486">
            <a:off x="5359994" y="4312699"/>
            <a:ext cx="7658358" cy="3716020"/>
          </a:xfrm>
          <a:prstGeom prst="rect">
            <a:avLst/>
          </a:prstGeom>
        </p:spPr>
        <p:txBody>
          <a:bodyPr lIns="0" tIns="0" rIns="0" bIns="0" rtlCol="0" anchor="t">
            <a:spAutoFit/>
          </a:bodyPr>
          <a:lstStyle/>
          <a:p>
            <a:pPr algn="ctr">
              <a:lnSpc>
                <a:spcPts val="7279"/>
              </a:lnSpc>
            </a:pPr>
            <a:r>
              <a:rPr lang="en-US" sz="5199" spc="25">
                <a:solidFill>
                  <a:srgbClr val="4B3F02"/>
                </a:solidFill>
                <a:latin typeface="Childos Arabic"/>
                <a:ea typeface="Childos Arabic"/>
                <a:cs typeface="Childos Arabic"/>
                <a:sym typeface="Childos Arabic"/>
              </a:rPr>
              <a:t>CCQ Topic:</a:t>
            </a:r>
          </a:p>
          <a:p>
            <a:pPr algn="ctr">
              <a:lnSpc>
                <a:spcPts val="7279"/>
              </a:lnSpc>
            </a:pPr>
            <a:r>
              <a:rPr lang="en-US" sz="5199" spc="25">
                <a:solidFill>
                  <a:srgbClr val="4B3F02"/>
                </a:solidFill>
                <a:latin typeface="Childos Arabic"/>
                <a:ea typeface="Childos Arabic"/>
                <a:cs typeface="Childos Arabic"/>
                <a:sym typeface="Childos Arabic"/>
              </a:rPr>
              <a:t>Representations of the Self Online</a:t>
            </a:r>
          </a:p>
          <a:p>
            <a:pPr algn="ctr">
              <a:lnSpc>
                <a:spcPts val="7279"/>
              </a:lnSpc>
              <a:spcBef>
                <a:spcPct val="0"/>
              </a:spcBef>
            </a:pPr>
            <a:r>
              <a:rPr lang="en-US" sz="5199" b="1" spc="25">
                <a:solidFill>
                  <a:srgbClr val="4B3F02"/>
                </a:solidFill>
                <a:latin typeface="Childos Arabic Bold"/>
                <a:ea typeface="Childos Arabic Bold"/>
                <a:cs typeface="Childos Arabic Bold"/>
                <a:sym typeface="Childos Arabic Bold"/>
              </a:rPr>
              <a:t>Online Safety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2E9"/>
        </a:solidFill>
        <a:effectLst/>
      </p:bgPr>
    </p:bg>
    <p:spTree>
      <p:nvGrpSpPr>
        <p:cNvPr id="1" name=""/>
        <p:cNvGrpSpPr/>
        <p:nvPr/>
      </p:nvGrpSpPr>
      <p:grpSpPr>
        <a:xfrm>
          <a:off x="0" y="0"/>
          <a:ext cx="0" cy="0"/>
          <a:chOff x="0" y="0"/>
          <a:chExt cx="0" cy="0"/>
        </a:xfrm>
      </p:grpSpPr>
      <p:sp>
        <p:nvSpPr>
          <p:cNvPr id="2" name="Freeform 2"/>
          <p:cNvSpPr/>
          <p:nvPr/>
        </p:nvSpPr>
        <p:spPr>
          <a:xfrm rot="-3016826" flipH="1">
            <a:off x="-925115" y="6324173"/>
            <a:ext cx="4621853" cy="4354171"/>
          </a:xfrm>
          <a:custGeom>
            <a:avLst/>
            <a:gdLst/>
            <a:ahLst/>
            <a:cxnLst/>
            <a:rect l="l" t="t" r="r" b="b"/>
            <a:pathLst>
              <a:path w="4621853" h="4354171">
                <a:moveTo>
                  <a:pt x="4621853" y="0"/>
                </a:moveTo>
                <a:lnTo>
                  <a:pt x="0" y="0"/>
                </a:lnTo>
                <a:lnTo>
                  <a:pt x="0" y="4354171"/>
                </a:lnTo>
                <a:lnTo>
                  <a:pt x="4621853" y="4354171"/>
                </a:lnTo>
                <a:lnTo>
                  <a:pt x="4621853"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grpSp>
        <p:nvGrpSpPr>
          <p:cNvPr id="3" name="Group 3"/>
          <p:cNvGrpSpPr/>
          <p:nvPr/>
        </p:nvGrpSpPr>
        <p:grpSpPr>
          <a:xfrm>
            <a:off x="5248009" y="2634191"/>
            <a:ext cx="12285532" cy="5987846"/>
            <a:chOff x="0" y="0"/>
            <a:chExt cx="13279545" cy="6472318"/>
          </a:xfrm>
        </p:grpSpPr>
        <p:sp>
          <p:nvSpPr>
            <p:cNvPr id="4" name="Freeform 4"/>
            <p:cNvSpPr/>
            <p:nvPr/>
          </p:nvSpPr>
          <p:spPr>
            <a:xfrm>
              <a:off x="0" y="0"/>
              <a:ext cx="13279546" cy="6472318"/>
            </a:xfrm>
            <a:custGeom>
              <a:avLst/>
              <a:gdLst/>
              <a:ahLst/>
              <a:cxnLst/>
              <a:rect l="l" t="t" r="r" b="b"/>
              <a:pathLst>
                <a:path w="13279546" h="6472318">
                  <a:moveTo>
                    <a:pt x="13155085" y="6472318"/>
                  </a:moveTo>
                  <a:lnTo>
                    <a:pt x="124460" y="6472318"/>
                  </a:lnTo>
                  <a:cubicBezTo>
                    <a:pt x="55880" y="6472318"/>
                    <a:pt x="0" y="6416438"/>
                    <a:pt x="0" y="6347858"/>
                  </a:cubicBezTo>
                  <a:lnTo>
                    <a:pt x="0" y="124460"/>
                  </a:lnTo>
                  <a:cubicBezTo>
                    <a:pt x="0" y="55880"/>
                    <a:pt x="55880" y="0"/>
                    <a:pt x="124460" y="0"/>
                  </a:cubicBezTo>
                  <a:lnTo>
                    <a:pt x="13155085" y="0"/>
                  </a:lnTo>
                  <a:cubicBezTo>
                    <a:pt x="13223666" y="0"/>
                    <a:pt x="13279546" y="55880"/>
                    <a:pt x="13279546" y="124460"/>
                  </a:cubicBezTo>
                  <a:lnTo>
                    <a:pt x="13279546" y="6347858"/>
                  </a:lnTo>
                  <a:cubicBezTo>
                    <a:pt x="13279546" y="6416438"/>
                    <a:pt x="13223666" y="6472318"/>
                    <a:pt x="13155085" y="6472318"/>
                  </a:cubicBezTo>
                  <a:close/>
                </a:path>
              </a:pathLst>
            </a:custGeom>
            <a:solidFill>
              <a:srgbClr val="A24204"/>
            </a:solidFill>
          </p:spPr>
          <p:txBody>
            <a:bodyPr/>
            <a:lstStyle/>
            <a:p>
              <a:endParaRPr lang="en-CA"/>
            </a:p>
          </p:txBody>
        </p:sp>
      </p:grpSp>
      <p:sp>
        <p:nvSpPr>
          <p:cNvPr id="5" name="Freeform 5"/>
          <p:cNvSpPr/>
          <p:nvPr/>
        </p:nvSpPr>
        <p:spPr>
          <a:xfrm rot="3768278" flipV="1">
            <a:off x="1890124" y="4381102"/>
            <a:ext cx="2182442" cy="2248974"/>
          </a:xfrm>
          <a:custGeom>
            <a:avLst/>
            <a:gdLst/>
            <a:ahLst/>
            <a:cxnLst/>
            <a:rect l="l" t="t" r="r" b="b"/>
            <a:pathLst>
              <a:path w="2182442" h="2248974">
                <a:moveTo>
                  <a:pt x="0" y="2248974"/>
                </a:moveTo>
                <a:lnTo>
                  <a:pt x="2182442" y="2248974"/>
                </a:lnTo>
                <a:lnTo>
                  <a:pt x="2182442" y="0"/>
                </a:lnTo>
                <a:lnTo>
                  <a:pt x="0" y="0"/>
                </a:lnTo>
                <a:lnTo>
                  <a:pt x="0" y="2248974"/>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 name="Freeform 6"/>
          <p:cNvSpPr/>
          <p:nvPr/>
        </p:nvSpPr>
        <p:spPr>
          <a:xfrm>
            <a:off x="-105654" y="4125642"/>
            <a:ext cx="2388181" cy="2397686"/>
          </a:xfrm>
          <a:custGeom>
            <a:avLst/>
            <a:gdLst/>
            <a:ahLst/>
            <a:cxnLst/>
            <a:rect l="l" t="t" r="r" b="b"/>
            <a:pathLst>
              <a:path w="2388181" h="2397686">
                <a:moveTo>
                  <a:pt x="0" y="0"/>
                </a:moveTo>
                <a:lnTo>
                  <a:pt x="2388181" y="0"/>
                </a:lnTo>
                <a:lnTo>
                  <a:pt x="2388181" y="2397686"/>
                </a:lnTo>
                <a:lnTo>
                  <a:pt x="0" y="2397686"/>
                </a:lnTo>
                <a:lnTo>
                  <a:pt x="0" y="0"/>
                </a:lnTo>
                <a:close/>
              </a:path>
            </a:pathLst>
          </a:custGeom>
          <a:blipFill>
            <a:blip r:embed="rId6">
              <a:extLst>
                <a:ext uri="{96DAC541-7B7A-43D3-8B79-37D633B846F1}">
                  <asvg:svgBlip xmlns:asvg="http://schemas.microsoft.com/office/drawing/2016/SVG/main" r:embed="rId7"/>
                </a:ext>
              </a:extLst>
            </a:blip>
            <a:stretch>
              <a:fillRect t="-2382" b="-23300"/>
            </a:stretch>
          </a:blipFill>
        </p:spPr>
        <p:txBody>
          <a:bodyPr/>
          <a:lstStyle/>
          <a:p>
            <a:endParaRPr lang="en-CA"/>
          </a:p>
        </p:txBody>
      </p:sp>
      <p:sp>
        <p:nvSpPr>
          <p:cNvPr id="7" name="Freeform 7"/>
          <p:cNvSpPr/>
          <p:nvPr/>
        </p:nvSpPr>
        <p:spPr>
          <a:xfrm>
            <a:off x="2282527" y="1513034"/>
            <a:ext cx="1993349" cy="2158862"/>
          </a:xfrm>
          <a:custGeom>
            <a:avLst/>
            <a:gdLst/>
            <a:ahLst/>
            <a:cxnLst/>
            <a:rect l="l" t="t" r="r" b="b"/>
            <a:pathLst>
              <a:path w="1993349" h="2158862">
                <a:moveTo>
                  <a:pt x="0" y="0"/>
                </a:moveTo>
                <a:lnTo>
                  <a:pt x="1993350" y="0"/>
                </a:lnTo>
                <a:lnTo>
                  <a:pt x="1993350" y="2158862"/>
                </a:lnTo>
                <a:lnTo>
                  <a:pt x="0" y="215886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8" name="Freeform 8"/>
          <p:cNvSpPr/>
          <p:nvPr/>
        </p:nvSpPr>
        <p:spPr>
          <a:xfrm>
            <a:off x="-306147" y="1643031"/>
            <a:ext cx="2365166" cy="2378048"/>
          </a:xfrm>
          <a:custGeom>
            <a:avLst/>
            <a:gdLst/>
            <a:ahLst/>
            <a:cxnLst/>
            <a:rect l="l" t="t" r="r" b="b"/>
            <a:pathLst>
              <a:path w="2365166" h="2378048">
                <a:moveTo>
                  <a:pt x="0" y="0"/>
                </a:moveTo>
                <a:lnTo>
                  <a:pt x="2365167" y="0"/>
                </a:lnTo>
                <a:lnTo>
                  <a:pt x="2365167" y="2378048"/>
                </a:lnTo>
                <a:lnTo>
                  <a:pt x="0" y="237804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CA"/>
          </a:p>
        </p:txBody>
      </p:sp>
      <p:sp>
        <p:nvSpPr>
          <p:cNvPr id="9" name="Freeform 9"/>
          <p:cNvSpPr/>
          <p:nvPr/>
        </p:nvSpPr>
        <p:spPr>
          <a:xfrm>
            <a:off x="3131140" y="8897702"/>
            <a:ext cx="1624452" cy="1290763"/>
          </a:xfrm>
          <a:custGeom>
            <a:avLst/>
            <a:gdLst/>
            <a:ahLst/>
            <a:cxnLst/>
            <a:rect l="l" t="t" r="r" b="b"/>
            <a:pathLst>
              <a:path w="1624452" h="1290763">
                <a:moveTo>
                  <a:pt x="0" y="0"/>
                </a:moveTo>
                <a:lnTo>
                  <a:pt x="1624453" y="0"/>
                </a:lnTo>
                <a:lnTo>
                  <a:pt x="1624453" y="1290763"/>
                </a:lnTo>
                <a:lnTo>
                  <a:pt x="0" y="1290763"/>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CA"/>
          </a:p>
        </p:txBody>
      </p:sp>
      <p:sp>
        <p:nvSpPr>
          <p:cNvPr id="10" name="Freeform 10"/>
          <p:cNvSpPr/>
          <p:nvPr/>
        </p:nvSpPr>
        <p:spPr>
          <a:xfrm rot="-1941356" flipV="1">
            <a:off x="-213415" y="-2071193"/>
            <a:ext cx="4544869" cy="3221176"/>
          </a:xfrm>
          <a:custGeom>
            <a:avLst/>
            <a:gdLst/>
            <a:ahLst/>
            <a:cxnLst/>
            <a:rect l="l" t="t" r="r" b="b"/>
            <a:pathLst>
              <a:path w="4544869" h="3221176">
                <a:moveTo>
                  <a:pt x="0" y="3221177"/>
                </a:moveTo>
                <a:lnTo>
                  <a:pt x="4544869" y="3221177"/>
                </a:lnTo>
                <a:lnTo>
                  <a:pt x="4544869" y="0"/>
                </a:lnTo>
                <a:lnTo>
                  <a:pt x="0" y="0"/>
                </a:lnTo>
                <a:lnTo>
                  <a:pt x="0" y="3221177"/>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en-CA"/>
          </a:p>
        </p:txBody>
      </p:sp>
      <p:grpSp>
        <p:nvGrpSpPr>
          <p:cNvPr id="11" name="Group 11"/>
          <p:cNvGrpSpPr/>
          <p:nvPr/>
        </p:nvGrpSpPr>
        <p:grpSpPr>
          <a:xfrm>
            <a:off x="5727143" y="3270349"/>
            <a:ext cx="11532157" cy="2098709"/>
            <a:chOff x="0" y="0"/>
            <a:chExt cx="12749821" cy="2320308"/>
          </a:xfrm>
        </p:grpSpPr>
        <p:sp>
          <p:nvSpPr>
            <p:cNvPr id="12" name="Freeform 12"/>
            <p:cNvSpPr/>
            <p:nvPr/>
          </p:nvSpPr>
          <p:spPr>
            <a:xfrm>
              <a:off x="0" y="0"/>
              <a:ext cx="12749821" cy="2320308"/>
            </a:xfrm>
            <a:custGeom>
              <a:avLst/>
              <a:gdLst/>
              <a:ahLst/>
              <a:cxnLst/>
              <a:rect l="l" t="t" r="r" b="b"/>
              <a:pathLst>
                <a:path w="12749821" h="2320308">
                  <a:moveTo>
                    <a:pt x="12625360" y="2320308"/>
                  </a:moveTo>
                  <a:lnTo>
                    <a:pt x="124460" y="2320308"/>
                  </a:lnTo>
                  <a:cubicBezTo>
                    <a:pt x="55880" y="2320308"/>
                    <a:pt x="0" y="2264428"/>
                    <a:pt x="0" y="2195848"/>
                  </a:cubicBezTo>
                  <a:lnTo>
                    <a:pt x="0" y="124460"/>
                  </a:lnTo>
                  <a:cubicBezTo>
                    <a:pt x="0" y="55880"/>
                    <a:pt x="55880" y="0"/>
                    <a:pt x="124460" y="0"/>
                  </a:cubicBezTo>
                  <a:lnTo>
                    <a:pt x="12625360" y="0"/>
                  </a:lnTo>
                  <a:cubicBezTo>
                    <a:pt x="12693941" y="0"/>
                    <a:pt x="12749821" y="55880"/>
                    <a:pt x="12749821" y="124460"/>
                  </a:cubicBezTo>
                  <a:lnTo>
                    <a:pt x="12749821" y="2195848"/>
                  </a:lnTo>
                  <a:cubicBezTo>
                    <a:pt x="12749821" y="2264428"/>
                    <a:pt x="12693941" y="2320308"/>
                    <a:pt x="12625360" y="2320308"/>
                  </a:cubicBezTo>
                  <a:close/>
                </a:path>
              </a:pathLst>
            </a:custGeom>
            <a:solidFill>
              <a:srgbClr val="FFF2E9"/>
            </a:solidFill>
          </p:spPr>
          <p:txBody>
            <a:bodyPr/>
            <a:lstStyle/>
            <a:p>
              <a:endParaRPr lang="en-CA"/>
            </a:p>
          </p:txBody>
        </p:sp>
      </p:grpSp>
      <p:sp>
        <p:nvSpPr>
          <p:cNvPr id="13" name="TextBox 13"/>
          <p:cNvSpPr txBox="1"/>
          <p:nvPr/>
        </p:nvSpPr>
        <p:spPr>
          <a:xfrm>
            <a:off x="6230760" y="4068704"/>
            <a:ext cx="10524922" cy="787400"/>
          </a:xfrm>
          <a:prstGeom prst="rect">
            <a:avLst/>
          </a:prstGeom>
        </p:spPr>
        <p:txBody>
          <a:bodyPr lIns="0" tIns="0" rIns="0" bIns="0" rtlCol="0" anchor="t">
            <a:spAutoFit/>
          </a:bodyPr>
          <a:lstStyle/>
          <a:p>
            <a:pPr algn="ctr">
              <a:lnSpc>
                <a:spcPts val="5499"/>
              </a:lnSpc>
              <a:spcBef>
                <a:spcPct val="0"/>
              </a:spcBef>
            </a:pPr>
            <a:r>
              <a:rPr lang="en-US" sz="5499" spc="313">
                <a:solidFill>
                  <a:srgbClr val="441D04"/>
                </a:solidFill>
                <a:latin typeface="Childos Arabic"/>
                <a:ea typeface="Childos Arabic"/>
                <a:cs typeface="Childos Arabic"/>
                <a:sym typeface="Childos Arabic"/>
              </a:rPr>
              <a:t>Self in Virtual Spaces</a:t>
            </a:r>
          </a:p>
        </p:txBody>
      </p:sp>
      <p:grpSp>
        <p:nvGrpSpPr>
          <p:cNvPr id="14" name="Group 14"/>
          <p:cNvGrpSpPr/>
          <p:nvPr/>
        </p:nvGrpSpPr>
        <p:grpSpPr>
          <a:xfrm>
            <a:off x="5727143" y="5977548"/>
            <a:ext cx="11532157" cy="2098709"/>
            <a:chOff x="0" y="0"/>
            <a:chExt cx="12749821" cy="2320308"/>
          </a:xfrm>
        </p:grpSpPr>
        <p:sp>
          <p:nvSpPr>
            <p:cNvPr id="15" name="Freeform 15"/>
            <p:cNvSpPr/>
            <p:nvPr/>
          </p:nvSpPr>
          <p:spPr>
            <a:xfrm>
              <a:off x="0" y="0"/>
              <a:ext cx="12749821" cy="2320308"/>
            </a:xfrm>
            <a:custGeom>
              <a:avLst/>
              <a:gdLst/>
              <a:ahLst/>
              <a:cxnLst/>
              <a:rect l="l" t="t" r="r" b="b"/>
              <a:pathLst>
                <a:path w="12749821" h="2320308">
                  <a:moveTo>
                    <a:pt x="12625360" y="2320308"/>
                  </a:moveTo>
                  <a:lnTo>
                    <a:pt x="124460" y="2320308"/>
                  </a:lnTo>
                  <a:cubicBezTo>
                    <a:pt x="55880" y="2320308"/>
                    <a:pt x="0" y="2264428"/>
                    <a:pt x="0" y="2195848"/>
                  </a:cubicBezTo>
                  <a:lnTo>
                    <a:pt x="0" y="124460"/>
                  </a:lnTo>
                  <a:cubicBezTo>
                    <a:pt x="0" y="55880"/>
                    <a:pt x="55880" y="0"/>
                    <a:pt x="124460" y="0"/>
                  </a:cubicBezTo>
                  <a:lnTo>
                    <a:pt x="12625360" y="0"/>
                  </a:lnTo>
                  <a:cubicBezTo>
                    <a:pt x="12693941" y="0"/>
                    <a:pt x="12749821" y="55880"/>
                    <a:pt x="12749821" y="124460"/>
                  </a:cubicBezTo>
                  <a:lnTo>
                    <a:pt x="12749821" y="2195848"/>
                  </a:lnTo>
                  <a:cubicBezTo>
                    <a:pt x="12749821" y="2264428"/>
                    <a:pt x="12693941" y="2320308"/>
                    <a:pt x="12625360" y="2320308"/>
                  </a:cubicBezTo>
                  <a:close/>
                </a:path>
              </a:pathLst>
            </a:custGeom>
            <a:solidFill>
              <a:srgbClr val="FFF2E9"/>
            </a:solidFill>
          </p:spPr>
          <p:txBody>
            <a:bodyPr/>
            <a:lstStyle/>
            <a:p>
              <a:endParaRPr lang="en-CA"/>
            </a:p>
          </p:txBody>
        </p:sp>
      </p:grpSp>
      <p:sp>
        <p:nvSpPr>
          <p:cNvPr id="16" name="TextBox 16"/>
          <p:cNvSpPr txBox="1"/>
          <p:nvPr/>
        </p:nvSpPr>
        <p:spPr>
          <a:xfrm>
            <a:off x="6230760" y="6569208"/>
            <a:ext cx="10524922" cy="787400"/>
          </a:xfrm>
          <a:prstGeom prst="rect">
            <a:avLst/>
          </a:prstGeom>
        </p:spPr>
        <p:txBody>
          <a:bodyPr lIns="0" tIns="0" rIns="0" bIns="0" rtlCol="0" anchor="t">
            <a:spAutoFit/>
          </a:bodyPr>
          <a:lstStyle/>
          <a:p>
            <a:pPr algn="ctr">
              <a:lnSpc>
                <a:spcPts val="5499"/>
              </a:lnSpc>
              <a:spcBef>
                <a:spcPct val="0"/>
              </a:spcBef>
            </a:pPr>
            <a:r>
              <a:rPr lang="en-US" sz="5499" spc="313">
                <a:solidFill>
                  <a:srgbClr val="441D04"/>
                </a:solidFill>
                <a:latin typeface="Childos Arabic"/>
                <a:ea typeface="Childos Arabic"/>
                <a:cs typeface="Childos Arabic"/>
                <a:sym typeface="Childos Arabic"/>
              </a:rPr>
              <a:t>Safe Online Behaviour</a:t>
            </a:r>
          </a:p>
        </p:txBody>
      </p:sp>
      <p:sp>
        <p:nvSpPr>
          <p:cNvPr id="17" name="Freeform 17"/>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6"/>
            <a:stretch>
              <a:fillRect/>
            </a:stretch>
          </a:blipFill>
        </p:spPr>
        <p:txBody>
          <a:bodyPr/>
          <a:lstStyle/>
          <a:p>
            <a:endParaRPr lang="en-CA"/>
          </a:p>
        </p:txBody>
      </p:sp>
      <p:sp>
        <p:nvSpPr>
          <p:cNvPr id="18" name="TextBox 18"/>
          <p:cNvSpPr txBox="1"/>
          <p:nvPr/>
        </p:nvSpPr>
        <p:spPr>
          <a:xfrm>
            <a:off x="5727143" y="1166505"/>
            <a:ext cx="11297181" cy="2311649"/>
          </a:xfrm>
          <a:prstGeom prst="rect">
            <a:avLst/>
          </a:prstGeom>
        </p:spPr>
        <p:txBody>
          <a:bodyPr lIns="0" tIns="0" rIns="0" bIns="0" rtlCol="0" anchor="t">
            <a:spAutoFit/>
          </a:bodyPr>
          <a:lstStyle/>
          <a:p>
            <a:pPr algn="ctr">
              <a:lnSpc>
                <a:spcPts val="9015"/>
              </a:lnSpc>
            </a:pPr>
            <a:r>
              <a:rPr lang="en-US" sz="6439" dirty="0">
                <a:solidFill>
                  <a:srgbClr val="350E07"/>
                </a:solidFill>
                <a:latin typeface="Childos Arabic"/>
                <a:ea typeface="Childos Arabic"/>
                <a:cs typeface="Childos Arabic"/>
                <a:sym typeface="Childos Arabic"/>
              </a:rPr>
              <a:t>Content CCQ </a:t>
            </a:r>
            <a:r>
              <a:rPr lang="en-US" sz="6439" dirty="0" err="1">
                <a:solidFill>
                  <a:srgbClr val="350E07"/>
                </a:solidFill>
                <a:latin typeface="Childos Arabic"/>
                <a:ea typeface="Childos Arabic"/>
                <a:cs typeface="Childos Arabic"/>
                <a:sym typeface="Childos Arabic"/>
              </a:rPr>
              <a:t>Programme</a:t>
            </a:r>
            <a:r>
              <a:rPr lang="en-US" sz="6439" dirty="0">
                <a:solidFill>
                  <a:srgbClr val="350E07"/>
                </a:solidFill>
                <a:latin typeface="Childos Arabic"/>
                <a:ea typeface="Childos Arabic"/>
                <a:cs typeface="Childos Arabic"/>
                <a:sym typeface="Childos Arabic"/>
              </a:rPr>
              <a:t> Goals:</a:t>
            </a:r>
          </a:p>
          <a:p>
            <a:pPr algn="ctr">
              <a:lnSpc>
                <a:spcPts val="9015"/>
              </a:lnSpc>
            </a:pPr>
            <a:endParaRPr lang="en-US" sz="6439" dirty="0">
              <a:solidFill>
                <a:srgbClr val="350E07"/>
              </a:solidFill>
              <a:latin typeface="Childos Arabic"/>
              <a:ea typeface="Childos Arabic"/>
              <a:cs typeface="Childos Arabic"/>
              <a:sym typeface="Childos Arabic"/>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2E9"/>
        </a:solidFill>
        <a:effectLst/>
      </p:bgPr>
    </p:bg>
    <p:spTree>
      <p:nvGrpSpPr>
        <p:cNvPr id="1" name=""/>
        <p:cNvGrpSpPr/>
        <p:nvPr/>
      </p:nvGrpSpPr>
      <p:grpSpPr>
        <a:xfrm>
          <a:off x="0" y="0"/>
          <a:ext cx="0" cy="0"/>
          <a:chOff x="0" y="0"/>
          <a:chExt cx="0" cy="0"/>
        </a:xfrm>
      </p:grpSpPr>
      <p:sp>
        <p:nvSpPr>
          <p:cNvPr id="2" name="Freeform 2"/>
          <p:cNvSpPr/>
          <p:nvPr/>
        </p:nvSpPr>
        <p:spPr>
          <a:xfrm>
            <a:off x="2832506" y="2137444"/>
            <a:ext cx="13006129" cy="7120856"/>
          </a:xfrm>
          <a:custGeom>
            <a:avLst/>
            <a:gdLst/>
            <a:ahLst/>
            <a:cxnLst/>
            <a:rect l="l" t="t" r="r" b="b"/>
            <a:pathLst>
              <a:path w="13006129" h="7120856">
                <a:moveTo>
                  <a:pt x="0" y="0"/>
                </a:moveTo>
                <a:lnTo>
                  <a:pt x="13006130" y="0"/>
                </a:lnTo>
                <a:lnTo>
                  <a:pt x="13006130" y="7120856"/>
                </a:lnTo>
                <a:lnTo>
                  <a:pt x="0" y="712085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9215944">
            <a:off x="-286057" y="-1893895"/>
            <a:ext cx="4048964" cy="4968054"/>
          </a:xfrm>
          <a:custGeom>
            <a:avLst/>
            <a:gdLst/>
            <a:ahLst/>
            <a:cxnLst/>
            <a:rect l="l" t="t" r="r" b="b"/>
            <a:pathLst>
              <a:path w="4048964" h="4968054">
                <a:moveTo>
                  <a:pt x="0" y="0"/>
                </a:moveTo>
                <a:lnTo>
                  <a:pt x="4048964" y="0"/>
                </a:lnTo>
                <a:lnTo>
                  <a:pt x="4048964" y="4968054"/>
                </a:lnTo>
                <a:lnTo>
                  <a:pt x="0" y="49680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rot="1235572">
            <a:off x="12930958" y="85899"/>
            <a:ext cx="7548972" cy="1550971"/>
          </a:xfrm>
          <a:custGeom>
            <a:avLst/>
            <a:gdLst/>
            <a:ahLst/>
            <a:cxnLst/>
            <a:rect l="l" t="t" r="r" b="b"/>
            <a:pathLst>
              <a:path w="7548972" h="1550971">
                <a:moveTo>
                  <a:pt x="0" y="0"/>
                </a:moveTo>
                <a:lnTo>
                  <a:pt x="7548972" y="0"/>
                </a:lnTo>
                <a:lnTo>
                  <a:pt x="7548972" y="1550970"/>
                </a:lnTo>
                <a:lnTo>
                  <a:pt x="0" y="155097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15309818" y="-829908"/>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Freeform 6"/>
          <p:cNvSpPr/>
          <p:nvPr/>
        </p:nvSpPr>
        <p:spPr>
          <a:xfrm>
            <a:off x="0" y="6987876"/>
            <a:ext cx="2937114" cy="2926433"/>
          </a:xfrm>
          <a:custGeom>
            <a:avLst/>
            <a:gdLst/>
            <a:ahLst/>
            <a:cxnLst/>
            <a:rect l="l" t="t" r="r" b="b"/>
            <a:pathLst>
              <a:path w="2937114" h="2926433">
                <a:moveTo>
                  <a:pt x="0" y="0"/>
                </a:moveTo>
                <a:lnTo>
                  <a:pt x="2937114" y="0"/>
                </a:lnTo>
                <a:lnTo>
                  <a:pt x="2937114" y="2926433"/>
                </a:lnTo>
                <a:lnTo>
                  <a:pt x="0" y="2926433"/>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CA"/>
          </a:p>
        </p:txBody>
      </p:sp>
      <p:sp>
        <p:nvSpPr>
          <p:cNvPr id="7" name="TextBox 7"/>
          <p:cNvSpPr txBox="1"/>
          <p:nvPr/>
        </p:nvSpPr>
        <p:spPr>
          <a:xfrm>
            <a:off x="3740528" y="3488527"/>
            <a:ext cx="10635398" cy="5978741"/>
          </a:xfrm>
          <a:prstGeom prst="rect">
            <a:avLst/>
          </a:prstGeom>
        </p:spPr>
        <p:txBody>
          <a:bodyPr lIns="0" tIns="0" rIns="0" bIns="0" rtlCol="0" anchor="t">
            <a:spAutoFit/>
          </a:bodyPr>
          <a:lstStyle/>
          <a:p>
            <a:pPr algn="ctr">
              <a:lnSpc>
                <a:spcPts val="6633"/>
              </a:lnSpc>
            </a:pPr>
            <a:r>
              <a:rPr lang="en-US" sz="6633" spc="378">
                <a:solidFill>
                  <a:srgbClr val="441D04"/>
                </a:solidFill>
                <a:latin typeface="Childos Arabic"/>
                <a:ea typeface="Childos Arabic"/>
                <a:cs typeface="Childos Arabic"/>
                <a:sym typeface="Childos Arabic"/>
              </a:rPr>
              <a:t>1. Take turns speaking.</a:t>
            </a:r>
          </a:p>
          <a:p>
            <a:pPr algn="ctr">
              <a:lnSpc>
                <a:spcPts val="6633"/>
              </a:lnSpc>
            </a:pPr>
            <a:r>
              <a:rPr lang="en-US" sz="6633" spc="378">
                <a:solidFill>
                  <a:srgbClr val="441D04"/>
                </a:solidFill>
                <a:latin typeface="Childos Arabic"/>
                <a:ea typeface="Childos Arabic"/>
                <a:cs typeface="Childos Arabic"/>
                <a:sym typeface="Childos Arabic"/>
              </a:rPr>
              <a:t>2. Listen when others talk.</a:t>
            </a:r>
          </a:p>
          <a:p>
            <a:pPr algn="ctr">
              <a:lnSpc>
                <a:spcPts val="6633"/>
              </a:lnSpc>
            </a:pPr>
            <a:r>
              <a:rPr lang="en-US" sz="6633" spc="378">
                <a:solidFill>
                  <a:srgbClr val="441D04"/>
                </a:solidFill>
                <a:latin typeface="Childos Arabic"/>
                <a:ea typeface="Childos Arabic"/>
                <a:cs typeface="Childos Arabic"/>
                <a:sym typeface="Childos Arabic"/>
              </a:rPr>
              <a:t>3. Use the right words when talking about the body.</a:t>
            </a:r>
          </a:p>
          <a:p>
            <a:pPr algn="ctr">
              <a:lnSpc>
                <a:spcPts val="6633"/>
              </a:lnSpc>
            </a:pPr>
            <a:endParaRPr lang="en-US" sz="6633" spc="378">
              <a:solidFill>
                <a:srgbClr val="441D04"/>
              </a:solidFill>
              <a:latin typeface="Childos Arabic"/>
              <a:ea typeface="Childos Arabic"/>
              <a:cs typeface="Childos Arabic"/>
              <a:sym typeface="Childos Arabic"/>
            </a:endParaRPr>
          </a:p>
          <a:p>
            <a:pPr algn="ctr">
              <a:lnSpc>
                <a:spcPts val="6633"/>
              </a:lnSpc>
            </a:pPr>
            <a:endParaRPr lang="en-US" sz="6633" spc="378">
              <a:solidFill>
                <a:srgbClr val="441D04"/>
              </a:solidFill>
              <a:latin typeface="Childos Arabic"/>
              <a:ea typeface="Childos Arabic"/>
              <a:cs typeface="Childos Arabic"/>
              <a:sym typeface="Childos Arabic"/>
            </a:endParaRPr>
          </a:p>
        </p:txBody>
      </p:sp>
      <p:sp>
        <p:nvSpPr>
          <p:cNvPr id="8" name="TextBox 8"/>
          <p:cNvSpPr txBox="1"/>
          <p:nvPr/>
        </p:nvSpPr>
        <p:spPr>
          <a:xfrm>
            <a:off x="3740528" y="928059"/>
            <a:ext cx="10349596" cy="1820787"/>
          </a:xfrm>
          <a:prstGeom prst="rect">
            <a:avLst/>
          </a:prstGeom>
        </p:spPr>
        <p:txBody>
          <a:bodyPr lIns="0" tIns="0" rIns="0" bIns="0" rtlCol="0" anchor="t">
            <a:spAutoFit/>
          </a:bodyPr>
          <a:lstStyle/>
          <a:p>
            <a:pPr algn="ctr">
              <a:lnSpc>
                <a:spcPts val="6809"/>
              </a:lnSpc>
            </a:pPr>
            <a:r>
              <a:rPr lang="en-US" sz="6809" spc="388">
                <a:solidFill>
                  <a:srgbClr val="441D04"/>
                </a:solidFill>
                <a:latin typeface="Childos Arabic"/>
                <a:ea typeface="Childos Arabic"/>
                <a:cs typeface="Childos Arabic"/>
                <a:sym typeface="Childos Arabic"/>
              </a:rPr>
              <a:t>The Rules For the Class</a:t>
            </a:r>
          </a:p>
          <a:p>
            <a:pPr algn="ctr">
              <a:lnSpc>
                <a:spcPts val="6809"/>
              </a:lnSpc>
            </a:pPr>
            <a:endParaRPr lang="en-US" sz="6809" spc="388">
              <a:solidFill>
                <a:srgbClr val="441D04"/>
              </a:solidFill>
              <a:latin typeface="Childos Arabic"/>
              <a:ea typeface="Childos Arabic"/>
              <a:cs typeface="Childos Arabic"/>
              <a:sym typeface="Childos Arabic"/>
            </a:endParaRPr>
          </a:p>
        </p:txBody>
      </p:sp>
      <p:sp>
        <p:nvSpPr>
          <p:cNvPr id="9" name="Freeform 9"/>
          <p:cNvSpPr/>
          <p:nvPr/>
        </p:nvSpPr>
        <p:spPr>
          <a:xfrm>
            <a:off x="1271931" y="5999476"/>
            <a:ext cx="3121149" cy="4529373"/>
          </a:xfrm>
          <a:custGeom>
            <a:avLst/>
            <a:gdLst/>
            <a:ahLst/>
            <a:cxnLst/>
            <a:rect l="l" t="t" r="r" b="b"/>
            <a:pathLst>
              <a:path w="3121149" h="4529373">
                <a:moveTo>
                  <a:pt x="0" y="0"/>
                </a:moveTo>
                <a:lnTo>
                  <a:pt x="3121150" y="0"/>
                </a:lnTo>
                <a:lnTo>
                  <a:pt x="3121150" y="4529372"/>
                </a:lnTo>
                <a:lnTo>
                  <a:pt x="0" y="4529372"/>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en-CA"/>
          </a:p>
        </p:txBody>
      </p:sp>
      <p:sp>
        <p:nvSpPr>
          <p:cNvPr id="10" name="Freeform 10"/>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5"/>
            <a:stretch>
              <a:fillRect/>
            </a:stretch>
          </a:blipFill>
        </p:spPr>
        <p:txBody>
          <a:bodyPr/>
          <a:lstStyle/>
          <a:p>
            <a:endParaRPr lang="en-CA"/>
          </a:p>
        </p:txBody>
      </p:sp>
      <p:sp>
        <p:nvSpPr>
          <p:cNvPr id="11" name="TextBox 11"/>
          <p:cNvSpPr txBox="1"/>
          <p:nvPr/>
        </p:nvSpPr>
        <p:spPr>
          <a:xfrm>
            <a:off x="3918704" y="9296400"/>
            <a:ext cx="10450592" cy="705487"/>
          </a:xfrm>
          <a:prstGeom prst="rect">
            <a:avLst/>
          </a:prstGeom>
        </p:spPr>
        <p:txBody>
          <a:bodyPr lIns="0" tIns="0" rIns="0" bIns="0" rtlCol="0" anchor="t">
            <a:spAutoFit/>
          </a:bodyPr>
          <a:lstStyle/>
          <a:p>
            <a:pPr algn="ctr">
              <a:lnSpc>
                <a:spcPts val="4900"/>
              </a:lnSpc>
            </a:pPr>
            <a:r>
              <a:rPr lang="en-US" sz="4900">
                <a:solidFill>
                  <a:srgbClr val="441D04"/>
                </a:solidFill>
                <a:latin typeface="Childos Arabic"/>
                <a:ea typeface="Childos Arabic"/>
                <a:cs typeface="Childos Arabic"/>
                <a:sym typeface="Childos Arabic"/>
              </a:rPr>
              <a:t>Any questions about these rules?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4AF84"/>
        </a:solidFill>
        <a:effectLst/>
      </p:bgPr>
    </p:bg>
    <p:spTree>
      <p:nvGrpSpPr>
        <p:cNvPr id="1" name=""/>
        <p:cNvGrpSpPr/>
        <p:nvPr/>
      </p:nvGrpSpPr>
      <p:grpSpPr>
        <a:xfrm>
          <a:off x="0" y="0"/>
          <a:ext cx="0" cy="0"/>
          <a:chOff x="0" y="0"/>
          <a:chExt cx="0" cy="0"/>
        </a:xfrm>
      </p:grpSpPr>
      <p:sp>
        <p:nvSpPr>
          <p:cNvPr id="2" name="Freeform 2"/>
          <p:cNvSpPr/>
          <p:nvPr/>
        </p:nvSpPr>
        <p:spPr>
          <a:xfrm>
            <a:off x="-229161" y="-195178"/>
            <a:ext cx="2812893" cy="3689040"/>
          </a:xfrm>
          <a:custGeom>
            <a:avLst/>
            <a:gdLst/>
            <a:ahLst/>
            <a:cxnLst/>
            <a:rect l="l" t="t" r="r" b="b"/>
            <a:pathLst>
              <a:path w="2812893" h="3689040">
                <a:moveTo>
                  <a:pt x="0" y="0"/>
                </a:moveTo>
                <a:lnTo>
                  <a:pt x="2812893" y="0"/>
                </a:lnTo>
                <a:lnTo>
                  <a:pt x="2812893" y="3689040"/>
                </a:lnTo>
                <a:lnTo>
                  <a:pt x="0" y="368904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a:off x="0" y="246180"/>
            <a:ext cx="3132468" cy="3121077"/>
          </a:xfrm>
          <a:custGeom>
            <a:avLst/>
            <a:gdLst/>
            <a:ahLst/>
            <a:cxnLst/>
            <a:rect l="l" t="t" r="r" b="b"/>
            <a:pathLst>
              <a:path w="3132468" h="3121077">
                <a:moveTo>
                  <a:pt x="0" y="0"/>
                </a:moveTo>
                <a:lnTo>
                  <a:pt x="3132468" y="0"/>
                </a:lnTo>
                <a:lnTo>
                  <a:pt x="3132468" y="3121077"/>
                </a:lnTo>
                <a:lnTo>
                  <a:pt x="0" y="312107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5038604" y="2650180"/>
            <a:ext cx="7931130" cy="5631102"/>
          </a:xfrm>
          <a:custGeom>
            <a:avLst/>
            <a:gdLst/>
            <a:ahLst/>
            <a:cxnLst/>
            <a:rect l="l" t="t" r="r" b="b"/>
            <a:pathLst>
              <a:path w="7931130" h="5631102">
                <a:moveTo>
                  <a:pt x="0" y="0"/>
                </a:moveTo>
                <a:lnTo>
                  <a:pt x="7931130" y="0"/>
                </a:lnTo>
                <a:lnTo>
                  <a:pt x="7931130" y="5631103"/>
                </a:lnTo>
                <a:lnTo>
                  <a:pt x="0" y="563110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 name="TextBox 5"/>
          <p:cNvSpPr txBox="1"/>
          <p:nvPr/>
        </p:nvSpPr>
        <p:spPr>
          <a:xfrm rot="-3486">
            <a:off x="5236826" y="4369201"/>
            <a:ext cx="7534463" cy="2588463"/>
          </a:xfrm>
          <a:prstGeom prst="rect">
            <a:avLst/>
          </a:prstGeom>
        </p:spPr>
        <p:txBody>
          <a:bodyPr lIns="0" tIns="0" rIns="0" bIns="0" rtlCol="0" anchor="t">
            <a:spAutoFit/>
          </a:bodyPr>
          <a:lstStyle/>
          <a:p>
            <a:pPr algn="ctr">
              <a:lnSpc>
                <a:spcPts val="10103"/>
              </a:lnSpc>
              <a:spcBef>
                <a:spcPct val="0"/>
              </a:spcBef>
            </a:pPr>
            <a:r>
              <a:rPr lang="en-US" sz="7217" spc="411">
                <a:solidFill>
                  <a:srgbClr val="441D04"/>
                </a:solidFill>
                <a:latin typeface="Childos Arabic"/>
                <a:ea typeface="Childos Arabic"/>
                <a:cs typeface="Childos Arabic"/>
                <a:sym typeface="Childos Arabic"/>
              </a:rPr>
              <a:t>Self in Virtual Spaces</a:t>
            </a:r>
          </a:p>
        </p:txBody>
      </p:sp>
      <p:sp>
        <p:nvSpPr>
          <p:cNvPr id="6" name="Freeform 6"/>
          <p:cNvSpPr/>
          <p:nvPr/>
        </p:nvSpPr>
        <p:spPr>
          <a:xfrm>
            <a:off x="14657375" y="-1318011"/>
            <a:ext cx="3982673" cy="3968191"/>
          </a:xfrm>
          <a:custGeom>
            <a:avLst/>
            <a:gdLst/>
            <a:ahLst/>
            <a:cxnLst/>
            <a:rect l="l" t="t" r="r" b="b"/>
            <a:pathLst>
              <a:path w="3982673" h="3968191">
                <a:moveTo>
                  <a:pt x="0" y="0"/>
                </a:moveTo>
                <a:lnTo>
                  <a:pt x="3982673" y="0"/>
                </a:lnTo>
                <a:lnTo>
                  <a:pt x="3982673" y="3968191"/>
                </a:lnTo>
                <a:lnTo>
                  <a:pt x="0" y="396819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7" name="Freeform 7"/>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0"/>
            <a:stretch>
              <a:fillRect/>
            </a:stretch>
          </a:blipFill>
        </p:spPr>
        <p:txBody>
          <a:bodyPr/>
          <a:lstStyle/>
          <a:p>
            <a:endParaRPr lang="en-C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2E9"/>
        </a:solidFill>
        <a:effectLst/>
      </p:bgPr>
    </p:bg>
    <p:spTree>
      <p:nvGrpSpPr>
        <p:cNvPr id="1" name=""/>
        <p:cNvGrpSpPr/>
        <p:nvPr/>
      </p:nvGrpSpPr>
      <p:grpSpPr>
        <a:xfrm>
          <a:off x="0" y="0"/>
          <a:ext cx="0" cy="0"/>
          <a:chOff x="0" y="0"/>
          <a:chExt cx="0" cy="0"/>
        </a:xfrm>
      </p:grpSpPr>
      <p:sp>
        <p:nvSpPr>
          <p:cNvPr id="2" name="Freeform 2"/>
          <p:cNvSpPr/>
          <p:nvPr/>
        </p:nvSpPr>
        <p:spPr>
          <a:xfrm rot="-2370693">
            <a:off x="-2745786" y="613439"/>
            <a:ext cx="7548972" cy="1550971"/>
          </a:xfrm>
          <a:custGeom>
            <a:avLst/>
            <a:gdLst/>
            <a:ahLst/>
            <a:cxnLst/>
            <a:rect l="l" t="t" r="r" b="b"/>
            <a:pathLst>
              <a:path w="7548972" h="1550971">
                <a:moveTo>
                  <a:pt x="0" y="0"/>
                </a:moveTo>
                <a:lnTo>
                  <a:pt x="7548972" y="0"/>
                </a:lnTo>
                <a:lnTo>
                  <a:pt x="7548972" y="1550971"/>
                </a:lnTo>
                <a:lnTo>
                  <a:pt x="0" y="155097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rot="-2370693">
            <a:off x="-2449511" y="933693"/>
            <a:ext cx="7548972" cy="1550971"/>
          </a:xfrm>
          <a:custGeom>
            <a:avLst/>
            <a:gdLst/>
            <a:ahLst/>
            <a:cxnLst/>
            <a:rect l="l" t="t" r="r" b="b"/>
            <a:pathLst>
              <a:path w="7548972" h="1550971">
                <a:moveTo>
                  <a:pt x="0" y="0"/>
                </a:moveTo>
                <a:lnTo>
                  <a:pt x="7548972" y="0"/>
                </a:lnTo>
                <a:lnTo>
                  <a:pt x="7548972" y="1550970"/>
                </a:lnTo>
                <a:lnTo>
                  <a:pt x="0" y="155097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TextBox 4"/>
          <p:cNvSpPr txBox="1"/>
          <p:nvPr/>
        </p:nvSpPr>
        <p:spPr>
          <a:xfrm>
            <a:off x="4439312" y="526372"/>
            <a:ext cx="9564579" cy="903730"/>
          </a:xfrm>
          <a:prstGeom prst="rect">
            <a:avLst/>
          </a:prstGeom>
        </p:spPr>
        <p:txBody>
          <a:bodyPr lIns="0" tIns="0" rIns="0" bIns="0" rtlCol="0" anchor="t">
            <a:spAutoFit/>
          </a:bodyPr>
          <a:lstStyle/>
          <a:p>
            <a:pPr algn="ctr">
              <a:lnSpc>
                <a:spcPts val="6329"/>
              </a:lnSpc>
            </a:pPr>
            <a:r>
              <a:rPr lang="en-US" sz="6329" spc="360" dirty="0">
                <a:solidFill>
                  <a:srgbClr val="441D04"/>
                </a:solidFill>
                <a:latin typeface="Childos Arabic"/>
                <a:ea typeface="Childos Arabic"/>
                <a:cs typeface="Childos Arabic"/>
                <a:sym typeface="Childos Arabic"/>
              </a:rPr>
              <a:t>THE VIRTUAL WORLD</a:t>
            </a:r>
          </a:p>
        </p:txBody>
      </p:sp>
      <p:sp>
        <p:nvSpPr>
          <p:cNvPr id="5" name="Freeform 5"/>
          <p:cNvSpPr/>
          <p:nvPr/>
        </p:nvSpPr>
        <p:spPr>
          <a:xfrm>
            <a:off x="2759571" y="1432434"/>
            <a:ext cx="13064086" cy="7152587"/>
          </a:xfrm>
          <a:custGeom>
            <a:avLst/>
            <a:gdLst/>
            <a:ahLst/>
            <a:cxnLst/>
            <a:rect l="l" t="t" r="r" b="b"/>
            <a:pathLst>
              <a:path w="13064086" h="7152587">
                <a:moveTo>
                  <a:pt x="0" y="0"/>
                </a:moveTo>
                <a:lnTo>
                  <a:pt x="13064086" y="0"/>
                </a:lnTo>
                <a:lnTo>
                  <a:pt x="13064086" y="7152587"/>
                </a:lnTo>
                <a:lnTo>
                  <a:pt x="0" y="715258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 name="TextBox 6"/>
          <p:cNvSpPr txBox="1"/>
          <p:nvPr/>
        </p:nvSpPr>
        <p:spPr>
          <a:xfrm>
            <a:off x="3523743" y="2352310"/>
            <a:ext cx="11240515" cy="6219267"/>
          </a:xfrm>
          <a:prstGeom prst="rect">
            <a:avLst/>
          </a:prstGeom>
        </p:spPr>
        <p:txBody>
          <a:bodyPr lIns="0" tIns="0" rIns="0" bIns="0" rtlCol="0" anchor="t">
            <a:spAutoFit/>
          </a:bodyPr>
          <a:lstStyle/>
          <a:p>
            <a:pPr algn="ctr">
              <a:lnSpc>
                <a:spcPts val="3999"/>
              </a:lnSpc>
            </a:pPr>
            <a:r>
              <a:rPr lang="en-US" sz="3999" spc="227">
                <a:solidFill>
                  <a:srgbClr val="441D04"/>
                </a:solidFill>
                <a:latin typeface="Childos Arabic"/>
                <a:ea typeface="Childos Arabic"/>
                <a:cs typeface="Childos Arabic"/>
                <a:sym typeface="Childos Arabic"/>
              </a:rPr>
              <a:t>The virtual world includes using the Internet, online gaming, social media, and direct messaging.</a:t>
            </a:r>
          </a:p>
          <a:p>
            <a:pPr algn="ctr">
              <a:lnSpc>
                <a:spcPts val="3999"/>
              </a:lnSpc>
            </a:pPr>
            <a:r>
              <a:rPr lang="en-US" sz="3999" spc="227">
                <a:solidFill>
                  <a:srgbClr val="441D04"/>
                </a:solidFill>
                <a:latin typeface="Childos Arabic"/>
                <a:ea typeface="Childos Arabic"/>
                <a:cs typeface="Childos Arabic"/>
                <a:sym typeface="Childos Arabic"/>
              </a:rPr>
              <a:t> </a:t>
            </a:r>
          </a:p>
          <a:p>
            <a:pPr algn="l">
              <a:lnSpc>
                <a:spcPts val="3999"/>
              </a:lnSpc>
            </a:pPr>
            <a:r>
              <a:rPr lang="en-US" sz="3999" b="1" spc="227">
                <a:solidFill>
                  <a:srgbClr val="441D04"/>
                </a:solidFill>
                <a:latin typeface="Childos Arabic Bold"/>
                <a:ea typeface="Childos Arabic Bold"/>
                <a:cs typeface="Childos Arabic Bold"/>
                <a:sym typeface="Childos Arabic Bold"/>
              </a:rPr>
              <a:t>What does the virtual world allow you to do?</a:t>
            </a:r>
          </a:p>
          <a:p>
            <a:pPr marL="1727199" lvl="2" indent="-575733" algn="l">
              <a:lnSpc>
                <a:spcPts val="3999"/>
              </a:lnSpc>
              <a:buFont typeface="Arial"/>
              <a:buChar char="⚬"/>
            </a:pPr>
            <a:r>
              <a:rPr lang="en-US" sz="3999" spc="227">
                <a:solidFill>
                  <a:srgbClr val="441D04"/>
                </a:solidFill>
                <a:latin typeface="Childos Arabic"/>
                <a:ea typeface="Childos Arabic"/>
                <a:cs typeface="Childos Arabic"/>
                <a:sym typeface="Childos Arabic"/>
              </a:rPr>
              <a:t>Provides entertainment: online games, and apps. </a:t>
            </a:r>
          </a:p>
          <a:p>
            <a:pPr marL="1727199" lvl="2" indent="-575733" algn="l">
              <a:lnSpc>
                <a:spcPts val="3999"/>
              </a:lnSpc>
              <a:buFont typeface="Arial"/>
              <a:buChar char="⚬"/>
            </a:pPr>
            <a:r>
              <a:rPr lang="en-US" sz="3999" spc="227">
                <a:solidFill>
                  <a:srgbClr val="441D04"/>
                </a:solidFill>
                <a:latin typeface="Childos Arabic"/>
                <a:ea typeface="Childos Arabic"/>
                <a:cs typeface="Childos Arabic"/>
                <a:sym typeface="Childos Arabic"/>
              </a:rPr>
              <a:t>To communicate or socialize: family, friends, inner circle, strangers.</a:t>
            </a:r>
          </a:p>
          <a:p>
            <a:pPr marL="1727199" lvl="2" indent="-575733" algn="l">
              <a:lnSpc>
                <a:spcPts val="3999"/>
              </a:lnSpc>
              <a:buFont typeface="Arial"/>
              <a:buChar char="⚬"/>
            </a:pPr>
            <a:r>
              <a:rPr lang="en-US" sz="3999" spc="227">
                <a:solidFill>
                  <a:srgbClr val="441D04"/>
                </a:solidFill>
                <a:latin typeface="Childos Arabic"/>
                <a:ea typeface="Childos Arabic"/>
                <a:cs typeface="Childos Arabic"/>
                <a:sym typeface="Childos Arabic"/>
              </a:rPr>
              <a:t>Share: photos, videos, messages, etc. </a:t>
            </a:r>
          </a:p>
          <a:p>
            <a:pPr marL="1727199" lvl="2" indent="-575733" algn="l">
              <a:lnSpc>
                <a:spcPts val="3999"/>
              </a:lnSpc>
              <a:buFont typeface="Arial"/>
              <a:buChar char="⚬"/>
            </a:pPr>
            <a:r>
              <a:rPr lang="en-US" sz="3999" spc="227">
                <a:solidFill>
                  <a:srgbClr val="441D04"/>
                </a:solidFill>
                <a:latin typeface="Childos Arabic"/>
                <a:ea typeface="Childos Arabic"/>
                <a:cs typeface="Childos Arabic"/>
                <a:sym typeface="Childos Arabic"/>
              </a:rPr>
              <a:t>Learn information: news, google, etc.</a:t>
            </a:r>
          </a:p>
          <a:p>
            <a:pPr algn="l">
              <a:lnSpc>
                <a:spcPts val="3006"/>
              </a:lnSpc>
            </a:pPr>
            <a:endParaRPr lang="en-US" sz="3999" spc="227">
              <a:solidFill>
                <a:srgbClr val="441D04"/>
              </a:solidFill>
              <a:latin typeface="Childos Arabic"/>
              <a:ea typeface="Childos Arabic"/>
              <a:cs typeface="Childos Arabic"/>
              <a:sym typeface="Childos Arabic"/>
            </a:endParaRPr>
          </a:p>
          <a:p>
            <a:pPr algn="ctr">
              <a:lnSpc>
                <a:spcPts val="1956"/>
              </a:lnSpc>
              <a:spcBef>
                <a:spcPct val="0"/>
              </a:spcBef>
            </a:pPr>
            <a:endParaRPr lang="en-US" sz="3999" spc="227">
              <a:solidFill>
                <a:srgbClr val="441D04"/>
              </a:solidFill>
              <a:latin typeface="Childos Arabic"/>
              <a:ea typeface="Childos Arabic"/>
              <a:cs typeface="Childos Arabic"/>
              <a:sym typeface="Childos Arabic"/>
            </a:endParaRPr>
          </a:p>
        </p:txBody>
      </p:sp>
      <p:sp>
        <p:nvSpPr>
          <p:cNvPr id="7" name="Freeform 7"/>
          <p:cNvSpPr/>
          <p:nvPr/>
        </p:nvSpPr>
        <p:spPr>
          <a:xfrm>
            <a:off x="-488254" y="7451665"/>
            <a:ext cx="3626458" cy="3613271"/>
          </a:xfrm>
          <a:custGeom>
            <a:avLst/>
            <a:gdLst/>
            <a:ahLst/>
            <a:cxnLst/>
            <a:rect l="l" t="t" r="r" b="b"/>
            <a:pathLst>
              <a:path w="3626458" h="3613271">
                <a:moveTo>
                  <a:pt x="0" y="0"/>
                </a:moveTo>
                <a:lnTo>
                  <a:pt x="3626458" y="0"/>
                </a:lnTo>
                <a:lnTo>
                  <a:pt x="3626458" y="3613270"/>
                </a:lnTo>
                <a:lnTo>
                  <a:pt x="0" y="361327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8" name="Freeform 8"/>
          <p:cNvSpPr/>
          <p:nvPr/>
        </p:nvSpPr>
        <p:spPr>
          <a:xfrm>
            <a:off x="14764257" y="812307"/>
            <a:ext cx="2966258" cy="3003805"/>
          </a:xfrm>
          <a:custGeom>
            <a:avLst/>
            <a:gdLst/>
            <a:ahLst/>
            <a:cxnLst/>
            <a:rect l="l" t="t" r="r" b="b"/>
            <a:pathLst>
              <a:path w="2966258" h="3003805">
                <a:moveTo>
                  <a:pt x="0" y="0"/>
                </a:moveTo>
                <a:lnTo>
                  <a:pt x="2966258" y="0"/>
                </a:lnTo>
                <a:lnTo>
                  <a:pt x="2966258" y="3003805"/>
                </a:lnTo>
                <a:lnTo>
                  <a:pt x="0" y="3003805"/>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CA"/>
          </a:p>
        </p:txBody>
      </p:sp>
      <p:sp>
        <p:nvSpPr>
          <p:cNvPr id="9" name="Freeform 9"/>
          <p:cNvSpPr/>
          <p:nvPr/>
        </p:nvSpPr>
        <p:spPr>
          <a:xfrm>
            <a:off x="885932" y="7297110"/>
            <a:ext cx="4504543" cy="2989890"/>
          </a:xfrm>
          <a:custGeom>
            <a:avLst/>
            <a:gdLst/>
            <a:ahLst/>
            <a:cxnLst/>
            <a:rect l="l" t="t" r="r" b="b"/>
            <a:pathLst>
              <a:path w="4504543" h="2989890">
                <a:moveTo>
                  <a:pt x="0" y="0"/>
                </a:moveTo>
                <a:lnTo>
                  <a:pt x="4504543" y="0"/>
                </a:lnTo>
                <a:lnTo>
                  <a:pt x="4504543" y="2989890"/>
                </a:lnTo>
                <a:lnTo>
                  <a:pt x="0" y="2989890"/>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CA"/>
          </a:p>
        </p:txBody>
      </p:sp>
      <p:sp>
        <p:nvSpPr>
          <p:cNvPr id="10" name="Freeform 10"/>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4"/>
            <a:stretch>
              <a:fillRect/>
            </a:stretch>
          </a:blipFill>
        </p:spPr>
        <p:txBody>
          <a:bodyPr/>
          <a:lstStyle/>
          <a:p>
            <a:endParaRPr lang="en-C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2E9"/>
        </a:solidFill>
        <a:effectLst/>
      </p:bgPr>
    </p:bg>
    <p:spTree>
      <p:nvGrpSpPr>
        <p:cNvPr id="1" name=""/>
        <p:cNvGrpSpPr/>
        <p:nvPr/>
      </p:nvGrpSpPr>
      <p:grpSpPr>
        <a:xfrm>
          <a:off x="0" y="0"/>
          <a:ext cx="0" cy="0"/>
          <a:chOff x="0" y="0"/>
          <a:chExt cx="0" cy="0"/>
        </a:xfrm>
      </p:grpSpPr>
      <p:sp>
        <p:nvSpPr>
          <p:cNvPr id="2" name="Freeform 2"/>
          <p:cNvSpPr/>
          <p:nvPr/>
        </p:nvSpPr>
        <p:spPr>
          <a:xfrm>
            <a:off x="-3689771" y="-1599627"/>
            <a:ext cx="23479007" cy="4823869"/>
          </a:xfrm>
          <a:custGeom>
            <a:avLst/>
            <a:gdLst/>
            <a:ahLst/>
            <a:cxnLst/>
            <a:rect l="l" t="t" r="r" b="b"/>
            <a:pathLst>
              <a:path w="23479007" h="4823869">
                <a:moveTo>
                  <a:pt x="0" y="0"/>
                </a:moveTo>
                <a:lnTo>
                  <a:pt x="23479008" y="0"/>
                </a:lnTo>
                <a:lnTo>
                  <a:pt x="23479008" y="4823868"/>
                </a:lnTo>
                <a:lnTo>
                  <a:pt x="0" y="482386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a:off x="-2332175" y="-2841883"/>
            <a:ext cx="21284907" cy="4373081"/>
          </a:xfrm>
          <a:custGeom>
            <a:avLst/>
            <a:gdLst/>
            <a:ahLst/>
            <a:cxnLst/>
            <a:rect l="l" t="t" r="r" b="b"/>
            <a:pathLst>
              <a:path w="21284907" h="4373081">
                <a:moveTo>
                  <a:pt x="0" y="0"/>
                </a:moveTo>
                <a:lnTo>
                  <a:pt x="21284907" y="0"/>
                </a:lnTo>
                <a:lnTo>
                  <a:pt x="21284907" y="4373081"/>
                </a:lnTo>
                <a:lnTo>
                  <a:pt x="0" y="437308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2449418" y="1531198"/>
            <a:ext cx="13389163" cy="7330567"/>
          </a:xfrm>
          <a:custGeom>
            <a:avLst/>
            <a:gdLst/>
            <a:ahLst/>
            <a:cxnLst/>
            <a:rect l="l" t="t" r="r" b="b"/>
            <a:pathLst>
              <a:path w="13389163" h="7330567">
                <a:moveTo>
                  <a:pt x="0" y="0"/>
                </a:moveTo>
                <a:lnTo>
                  <a:pt x="13389164" y="0"/>
                </a:lnTo>
                <a:lnTo>
                  <a:pt x="13389164" y="7330567"/>
                </a:lnTo>
                <a:lnTo>
                  <a:pt x="0" y="733056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 name="TextBox 5"/>
          <p:cNvSpPr txBox="1"/>
          <p:nvPr/>
        </p:nvSpPr>
        <p:spPr>
          <a:xfrm>
            <a:off x="3221387" y="3012969"/>
            <a:ext cx="12135684" cy="6104184"/>
          </a:xfrm>
          <a:prstGeom prst="rect">
            <a:avLst/>
          </a:prstGeom>
        </p:spPr>
        <p:txBody>
          <a:bodyPr lIns="0" tIns="0" rIns="0" bIns="0" rtlCol="0" anchor="t">
            <a:spAutoFit/>
          </a:bodyPr>
          <a:lstStyle/>
          <a:p>
            <a:pPr algn="ctr">
              <a:lnSpc>
                <a:spcPts val="3646"/>
              </a:lnSpc>
            </a:pPr>
            <a:endParaRPr/>
          </a:p>
          <a:p>
            <a:pPr algn="l">
              <a:lnSpc>
                <a:spcPts val="3646"/>
              </a:lnSpc>
            </a:pPr>
            <a:r>
              <a:rPr lang="en-US" sz="3646" b="1" spc="207">
                <a:solidFill>
                  <a:srgbClr val="441D04"/>
                </a:solidFill>
                <a:latin typeface="Childos Arabic Bold"/>
                <a:ea typeface="Childos Arabic Bold"/>
                <a:cs typeface="Childos Arabic Bold"/>
                <a:sym typeface="Childos Arabic Bold"/>
              </a:rPr>
              <a:t>There can be certain risks involved when using social media and chatting online:</a:t>
            </a:r>
          </a:p>
          <a:p>
            <a:pPr algn="l">
              <a:lnSpc>
                <a:spcPts val="3646"/>
              </a:lnSpc>
            </a:pPr>
            <a:endParaRPr lang="en-US" sz="3646" b="1" spc="207">
              <a:solidFill>
                <a:srgbClr val="441D04"/>
              </a:solidFill>
              <a:latin typeface="Childos Arabic Bold"/>
              <a:ea typeface="Childos Arabic Bold"/>
              <a:cs typeface="Childos Arabic Bold"/>
              <a:sym typeface="Childos Arabic Bold"/>
            </a:endParaRPr>
          </a:p>
          <a:p>
            <a:pPr marL="1574647" lvl="2" indent="-524882" algn="l">
              <a:lnSpc>
                <a:spcPts val="3646"/>
              </a:lnSpc>
              <a:buFont typeface="Arial"/>
              <a:buChar char="⚬"/>
            </a:pPr>
            <a:r>
              <a:rPr lang="en-US" sz="3646" spc="207">
                <a:solidFill>
                  <a:srgbClr val="441D04"/>
                </a:solidFill>
                <a:latin typeface="Childos Arabic"/>
                <a:ea typeface="Childos Arabic"/>
                <a:cs typeface="Childos Arabic"/>
                <a:sym typeface="Childos Arabic"/>
              </a:rPr>
              <a:t>There is false information online.</a:t>
            </a:r>
          </a:p>
          <a:p>
            <a:pPr marL="1574647" lvl="2" indent="-524882" algn="l">
              <a:lnSpc>
                <a:spcPts val="3646"/>
              </a:lnSpc>
              <a:spcBef>
                <a:spcPct val="0"/>
              </a:spcBef>
              <a:buFont typeface="Arial"/>
              <a:buChar char="⚬"/>
            </a:pPr>
            <a:r>
              <a:rPr lang="en-US" sz="3646" spc="207">
                <a:solidFill>
                  <a:srgbClr val="441D04"/>
                </a:solidFill>
                <a:latin typeface="Childos Arabic"/>
                <a:ea typeface="Childos Arabic"/>
                <a:cs typeface="Childos Arabic"/>
                <a:sym typeface="Childos Arabic"/>
              </a:rPr>
              <a:t>It‘s hard to verify the identity of the person you are chatting or connecting with online. </a:t>
            </a:r>
          </a:p>
          <a:p>
            <a:pPr marL="2361970" lvl="3" indent="-590493" algn="l">
              <a:lnSpc>
                <a:spcPts val="3646"/>
              </a:lnSpc>
              <a:spcBef>
                <a:spcPct val="0"/>
              </a:spcBef>
              <a:buFont typeface="Arial"/>
              <a:buChar char="￭"/>
            </a:pPr>
            <a:r>
              <a:rPr lang="en-US" sz="3646" spc="207">
                <a:solidFill>
                  <a:srgbClr val="441D04"/>
                </a:solidFill>
                <a:latin typeface="Childos Arabic"/>
                <a:ea typeface="Childos Arabic"/>
                <a:cs typeface="Childos Arabic"/>
                <a:sym typeface="Childos Arabic"/>
              </a:rPr>
              <a:t>AS YOU WOULD BE CAREFUL WITH STRANGERS IN REAL LIFE IT IS ALSO IMPORTANT TO BE CAREFUL OF STRANGERS ONLINE BECAUSE THEY MIGHT NOT HAVE GOOD INTENTIONS. </a:t>
            </a:r>
          </a:p>
          <a:p>
            <a:pPr algn="l">
              <a:lnSpc>
                <a:spcPts val="3646"/>
              </a:lnSpc>
              <a:spcBef>
                <a:spcPct val="0"/>
              </a:spcBef>
            </a:pPr>
            <a:endParaRPr lang="en-US" sz="3646" spc="207">
              <a:solidFill>
                <a:srgbClr val="441D04"/>
              </a:solidFill>
              <a:latin typeface="Childos Arabic"/>
              <a:ea typeface="Childos Arabic"/>
              <a:cs typeface="Childos Arabic"/>
              <a:sym typeface="Childos Arabic"/>
            </a:endParaRPr>
          </a:p>
          <a:p>
            <a:pPr algn="ctr">
              <a:lnSpc>
                <a:spcPts val="4102"/>
              </a:lnSpc>
              <a:spcBef>
                <a:spcPct val="0"/>
              </a:spcBef>
            </a:pPr>
            <a:endParaRPr lang="en-US" sz="3646" spc="207">
              <a:solidFill>
                <a:srgbClr val="441D04"/>
              </a:solidFill>
              <a:latin typeface="Childos Arabic"/>
              <a:ea typeface="Childos Arabic"/>
              <a:cs typeface="Childos Arabic"/>
              <a:sym typeface="Childos Arabic"/>
            </a:endParaRPr>
          </a:p>
        </p:txBody>
      </p:sp>
      <p:sp>
        <p:nvSpPr>
          <p:cNvPr id="6" name="TextBox 6"/>
          <p:cNvSpPr txBox="1"/>
          <p:nvPr/>
        </p:nvSpPr>
        <p:spPr>
          <a:xfrm>
            <a:off x="4216482" y="2320511"/>
            <a:ext cx="9564579" cy="807913"/>
          </a:xfrm>
          <a:prstGeom prst="rect">
            <a:avLst/>
          </a:prstGeom>
        </p:spPr>
        <p:txBody>
          <a:bodyPr lIns="0" tIns="0" rIns="0" bIns="0" rtlCol="0" anchor="t">
            <a:spAutoFit/>
          </a:bodyPr>
          <a:lstStyle/>
          <a:p>
            <a:pPr algn="ctr">
              <a:lnSpc>
                <a:spcPts val="6329"/>
              </a:lnSpc>
            </a:pPr>
            <a:r>
              <a:rPr lang="en-US" sz="5000" spc="360" dirty="0">
                <a:solidFill>
                  <a:srgbClr val="441D04"/>
                </a:solidFill>
                <a:latin typeface="Childos Arabic"/>
                <a:ea typeface="Childos Arabic"/>
                <a:cs typeface="Childos Arabic"/>
                <a:sym typeface="Childos Arabic"/>
              </a:rPr>
              <a:t>RISKS IN THE VIRTUAL WORLD</a:t>
            </a:r>
          </a:p>
        </p:txBody>
      </p:sp>
      <p:sp>
        <p:nvSpPr>
          <p:cNvPr id="7" name="Freeform 7"/>
          <p:cNvSpPr/>
          <p:nvPr/>
        </p:nvSpPr>
        <p:spPr>
          <a:xfrm>
            <a:off x="0" y="7683408"/>
            <a:ext cx="3626458" cy="3613271"/>
          </a:xfrm>
          <a:custGeom>
            <a:avLst/>
            <a:gdLst/>
            <a:ahLst/>
            <a:cxnLst/>
            <a:rect l="l" t="t" r="r" b="b"/>
            <a:pathLst>
              <a:path w="3626458" h="3613271">
                <a:moveTo>
                  <a:pt x="0" y="0"/>
                </a:moveTo>
                <a:lnTo>
                  <a:pt x="3626458" y="0"/>
                </a:lnTo>
                <a:lnTo>
                  <a:pt x="3626458" y="3613271"/>
                </a:lnTo>
                <a:lnTo>
                  <a:pt x="0" y="361327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8" name="Freeform 8"/>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0"/>
            <a:stretch>
              <a:fillRect/>
            </a:stretch>
          </a:blipFill>
        </p:spPr>
        <p:txBody>
          <a:bodyPr/>
          <a:lstStyle/>
          <a:p>
            <a:endParaRPr lang="en-C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2E9"/>
        </a:solidFill>
        <a:effectLst/>
      </p:bgPr>
    </p:bg>
    <p:spTree>
      <p:nvGrpSpPr>
        <p:cNvPr id="1" name=""/>
        <p:cNvGrpSpPr/>
        <p:nvPr/>
      </p:nvGrpSpPr>
      <p:grpSpPr>
        <a:xfrm>
          <a:off x="0" y="0"/>
          <a:ext cx="0" cy="0"/>
          <a:chOff x="0" y="0"/>
          <a:chExt cx="0" cy="0"/>
        </a:xfrm>
      </p:grpSpPr>
      <p:sp>
        <p:nvSpPr>
          <p:cNvPr id="2" name="Freeform 2"/>
          <p:cNvSpPr/>
          <p:nvPr/>
        </p:nvSpPr>
        <p:spPr>
          <a:xfrm>
            <a:off x="-3641361" y="-2664651"/>
            <a:ext cx="23479007" cy="4823869"/>
          </a:xfrm>
          <a:custGeom>
            <a:avLst/>
            <a:gdLst/>
            <a:ahLst/>
            <a:cxnLst/>
            <a:rect l="l" t="t" r="r" b="b"/>
            <a:pathLst>
              <a:path w="23479007" h="4823869">
                <a:moveTo>
                  <a:pt x="0" y="0"/>
                </a:moveTo>
                <a:lnTo>
                  <a:pt x="23479007" y="0"/>
                </a:lnTo>
                <a:lnTo>
                  <a:pt x="23479007" y="4823868"/>
                </a:lnTo>
                <a:lnTo>
                  <a:pt x="0" y="482386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a:off x="-1993309" y="-922516"/>
            <a:ext cx="21284907" cy="4373081"/>
          </a:xfrm>
          <a:custGeom>
            <a:avLst/>
            <a:gdLst/>
            <a:ahLst/>
            <a:cxnLst/>
            <a:rect l="l" t="t" r="r" b="b"/>
            <a:pathLst>
              <a:path w="21284907" h="4373081">
                <a:moveTo>
                  <a:pt x="0" y="0"/>
                </a:moveTo>
                <a:lnTo>
                  <a:pt x="21284908" y="0"/>
                </a:lnTo>
                <a:lnTo>
                  <a:pt x="21284908" y="4373081"/>
                </a:lnTo>
                <a:lnTo>
                  <a:pt x="0" y="437308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2449418" y="1531198"/>
            <a:ext cx="13389163" cy="7330567"/>
          </a:xfrm>
          <a:custGeom>
            <a:avLst/>
            <a:gdLst/>
            <a:ahLst/>
            <a:cxnLst/>
            <a:rect l="l" t="t" r="r" b="b"/>
            <a:pathLst>
              <a:path w="13389163" h="7330567">
                <a:moveTo>
                  <a:pt x="0" y="0"/>
                </a:moveTo>
                <a:lnTo>
                  <a:pt x="13389164" y="0"/>
                </a:lnTo>
                <a:lnTo>
                  <a:pt x="13389164" y="7330567"/>
                </a:lnTo>
                <a:lnTo>
                  <a:pt x="0" y="7330567"/>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 name="TextBox 5"/>
          <p:cNvSpPr txBox="1"/>
          <p:nvPr/>
        </p:nvSpPr>
        <p:spPr>
          <a:xfrm>
            <a:off x="3523743" y="2940355"/>
            <a:ext cx="11240515" cy="5689600"/>
          </a:xfrm>
          <a:prstGeom prst="rect">
            <a:avLst/>
          </a:prstGeom>
        </p:spPr>
        <p:txBody>
          <a:bodyPr lIns="0" tIns="0" rIns="0" bIns="0" rtlCol="0" anchor="t">
            <a:spAutoFit/>
          </a:bodyPr>
          <a:lstStyle/>
          <a:p>
            <a:pPr algn="ctr">
              <a:lnSpc>
                <a:spcPts val="3999"/>
              </a:lnSpc>
            </a:pPr>
            <a:endParaRPr/>
          </a:p>
          <a:p>
            <a:pPr algn="l">
              <a:lnSpc>
                <a:spcPts val="3999"/>
              </a:lnSpc>
            </a:pPr>
            <a:r>
              <a:rPr lang="en-US" sz="3999" b="1" spc="227">
                <a:solidFill>
                  <a:srgbClr val="441D04"/>
                </a:solidFill>
                <a:latin typeface="Childos Arabic Bold"/>
                <a:ea typeface="Childos Arabic Bold"/>
                <a:cs typeface="Childos Arabic Bold"/>
                <a:sym typeface="Childos Arabic Bold"/>
              </a:rPr>
              <a:t>There can be certain risks involved when using social media and chatting online:</a:t>
            </a:r>
          </a:p>
          <a:p>
            <a:pPr algn="l">
              <a:lnSpc>
                <a:spcPts val="3999"/>
              </a:lnSpc>
            </a:pPr>
            <a:endParaRPr lang="en-US" sz="3999" b="1" spc="227">
              <a:solidFill>
                <a:srgbClr val="441D04"/>
              </a:solidFill>
              <a:latin typeface="Childos Arabic Bold"/>
              <a:ea typeface="Childos Arabic Bold"/>
              <a:cs typeface="Childos Arabic Bold"/>
              <a:sym typeface="Childos Arabic Bold"/>
            </a:endParaRPr>
          </a:p>
          <a:p>
            <a:pPr marL="1727199" lvl="2" indent="-575733" algn="l">
              <a:lnSpc>
                <a:spcPts val="3999"/>
              </a:lnSpc>
              <a:spcBef>
                <a:spcPct val="0"/>
              </a:spcBef>
              <a:buFont typeface="Arial"/>
              <a:buChar char="⚬"/>
            </a:pPr>
            <a:r>
              <a:rPr lang="en-US" sz="3999" spc="227">
                <a:solidFill>
                  <a:srgbClr val="441D04"/>
                </a:solidFill>
                <a:latin typeface="Childos Arabic"/>
                <a:ea typeface="Childos Arabic"/>
                <a:cs typeface="Childos Arabic"/>
                <a:sym typeface="Childos Arabic"/>
              </a:rPr>
              <a:t>Cyberbullying.</a:t>
            </a:r>
          </a:p>
          <a:p>
            <a:pPr marL="1727199" lvl="2" indent="-575733" algn="l">
              <a:lnSpc>
                <a:spcPts val="3999"/>
              </a:lnSpc>
              <a:spcBef>
                <a:spcPct val="0"/>
              </a:spcBef>
              <a:buFont typeface="Arial"/>
              <a:buChar char="⚬"/>
            </a:pPr>
            <a:r>
              <a:rPr lang="en-US" sz="3999" spc="227">
                <a:solidFill>
                  <a:srgbClr val="441D04"/>
                </a:solidFill>
                <a:latin typeface="Childos Arabic"/>
                <a:ea typeface="Childos Arabic"/>
                <a:cs typeface="Childos Arabic"/>
                <a:sym typeface="Childos Arabic"/>
              </a:rPr>
              <a:t>Damaging your reputation. Once something is posted online sometimes it is impossible to delete it. </a:t>
            </a:r>
          </a:p>
          <a:p>
            <a:pPr marL="1727199" lvl="2" indent="-575733" algn="l">
              <a:lnSpc>
                <a:spcPts val="3999"/>
              </a:lnSpc>
              <a:spcBef>
                <a:spcPct val="0"/>
              </a:spcBef>
              <a:buFont typeface="Arial"/>
              <a:buChar char="⚬"/>
            </a:pPr>
            <a:r>
              <a:rPr lang="en-US" sz="3999" spc="227">
                <a:solidFill>
                  <a:srgbClr val="441D04"/>
                </a:solidFill>
                <a:latin typeface="Childos Arabic"/>
                <a:ea typeface="Childos Arabic"/>
                <a:cs typeface="Childos Arabic"/>
                <a:sym typeface="Childos Arabic"/>
              </a:rPr>
              <a:t>Inappropriate videos and images.</a:t>
            </a:r>
          </a:p>
          <a:p>
            <a:pPr marL="1727199" lvl="2" indent="-575733" algn="l">
              <a:lnSpc>
                <a:spcPts val="3999"/>
              </a:lnSpc>
              <a:spcBef>
                <a:spcPct val="0"/>
              </a:spcBef>
              <a:buFont typeface="Arial"/>
              <a:buChar char="⚬"/>
            </a:pPr>
            <a:r>
              <a:rPr lang="en-US" sz="3999" spc="227">
                <a:solidFill>
                  <a:srgbClr val="441D04"/>
                </a:solidFill>
                <a:latin typeface="Childos Arabic"/>
                <a:ea typeface="Childos Arabic"/>
                <a:cs typeface="Childos Arabic"/>
                <a:sym typeface="Childos Arabic"/>
              </a:rPr>
              <a:t>Online scams.</a:t>
            </a:r>
          </a:p>
          <a:p>
            <a:pPr algn="ctr">
              <a:lnSpc>
                <a:spcPts val="4500"/>
              </a:lnSpc>
              <a:spcBef>
                <a:spcPct val="0"/>
              </a:spcBef>
            </a:pPr>
            <a:endParaRPr lang="en-US" sz="3999" spc="227">
              <a:solidFill>
                <a:srgbClr val="441D04"/>
              </a:solidFill>
              <a:latin typeface="Childos Arabic"/>
              <a:ea typeface="Childos Arabic"/>
              <a:cs typeface="Childos Arabic"/>
              <a:sym typeface="Childos Arabic"/>
            </a:endParaRPr>
          </a:p>
        </p:txBody>
      </p:sp>
      <p:sp>
        <p:nvSpPr>
          <p:cNvPr id="6" name="TextBox 6"/>
          <p:cNvSpPr txBox="1"/>
          <p:nvPr/>
        </p:nvSpPr>
        <p:spPr>
          <a:xfrm>
            <a:off x="4216482" y="2216367"/>
            <a:ext cx="9564579" cy="807913"/>
          </a:xfrm>
          <a:prstGeom prst="rect">
            <a:avLst/>
          </a:prstGeom>
        </p:spPr>
        <p:txBody>
          <a:bodyPr lIns="0" tIns="0" rIns="0" bIns="0" rtlCol="0" anchor="t">
            <a:spAutoFit/>
          </a:bodyPr>
          <a:lstStyle/>
          <a:p>
            <a:pPr algn="ctr">
              <a:lnSpc>
                <a:spcPts val="6329"/>
              </a:lnSpc>
            </a:pPr>
            <a:r>
              <a:rPr lang="en-US" sz="5000" spc="360" dirty="0">
                <a:solidFill>
                  <a:srgbClr val="441D04"/>
                </a:solidFill>
                <a:latin typeface="Childos Arabic"/>
                <a:ea typeface="Childos Arabic"/>
                <a:cs typeface="Childos Arabic"/>
                <a:sym typeface="Childos Arabic"/>
              </a:rPr>
              <a:t>RISKS IN THE VIRTUAL WORLD</a:t>
            </a:r>
          </a:p>
        </p:txBody>
      </p:sp>
      <p:sp>
        <p:nvSpPr>
          <p:cNvPr id="7" name="Freeform 7"/>
          <p:cNvSpPr/>
          <p:nvPr/>
        </p:nvSpPr>
        <p:spPr>
          <a:xfrm>
            <a:off x="-1177040" y="7911555"/>
            <a:ext cx="3626458" cy="3613271"/>
          </a:xfrm>
          <a:custGeom>
            <a:avLst/>
            <a:gdLst/>
            <a:ahLst/>
            <a:cxnLst/>
            <a:rect l="l" t="t" r="r" b="b"/>
            <a:pathLst>
              <a:path w="3626458" h="3613271">
                <a:moveTo>
                  <a:pt x="0" y="0"/>
                </a:moveTo>
                <a:lnTo>
                  <a:pt x="3626458" y="0"/>
                </a:lnTo>
                <a:lnTo>
                  <a:pt x="3626458" y="3613270"/>
                </a:lnTo>
                <a:lnTo>
                  <a:pt x="0" y="361327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8" name="Freeform 8"/>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0"/>
            <a:stretch>
              <a:fillRect/>
            </a:stretch>
          </a:blipFill>
        </p:spPr>
        <p:txBody>
          <a:bodyPr/>
          <a:lstStyle/>
          <a:p>
            <a:endParaRPr lang="en-C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4AF84"/>
        </a:solidFill>
        <a:effectLst/>
      </p:bgPr>
    </p:bg>
    <p:spTree>
      <p:nvGrpSpPr>
        <p:cNvPr id="1" name=""/>
        <p:cNvGrpSpPr/>
        <p:nvPr/>
      </p:nvGrpSpPr>
      <p:grpSpPr>
        <a:xfrm>
          <a:off x="0" y="0"/>
          <a:ext cx="0" cy="0"/>
          <a:chOff x="0" y="0"/>
          <a:chExt cx="0" cy="0"/>
        </a:xfrm>
      </p:grpSpPr>
      <p:sp>
        <p:nvSpPr>
          <p:cNvPr id="2" name="Freeform 2"/>
          <p:cNvSpPr/>
          <p:nvPr/>
        </p:nvSpPr>
        <p:spPr>
          <a:xfrm>
            <a:off x="-229161" y="-195178"/>
            <a:ext cx="2812893" cy="3689040"/>
          </a:xfrm>
          <a:custGeom>
            <a:avLst/>
            <a:gdLst/>
            <a:ahLst/>
            <a:cxnLst/>
            <a:rect l="l" t="t" r="r" b="b"/>
            <a:pathLst>
              <a:path w="2812893" h="3689040">
                <a:moveTo>
                  <a:pt x="0" y="0"/>
                </a:moveTo>
                <a:lnTo>
                  <a:pt x="2812893" y="0"/>
                </a:lnTo>
                <a:lnTo>
                  <a:pt x="2812893" y="3689040"/>
                </a:lnTo>
                <a:lnTo>
                  <a:pt x="0" y="368904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a:off x="0" y="246180"/>
            <a:ext cx="3132468" cy="3121077"/>
          </a:xfrm>
          <a:custGeom>
            <a:avLst/>
            <a:gdLst/>
            <a:ahLst/>
            <a:cxnLst/>
            <a:rect l="l" t="t" r="r" b="b"/>
            <a:pathLst>
              <a:path w="3132468" h="3121077">
                <a:moveTo>
                  <a:pt x="0" y="0"/>
                </a:moveTo>
                <a:lnTo>
                  <a:pt x="3132468" y="0"/>
                </a:lnTo>
                <a:lnTo>
                  <a:pt x="3132468" y="3121077"/>
                </a:lnTo>
                <a:lnTo>
                  <a:pt x="0" y="312107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5038604" y="2327949"/>
            <a:ext cx="7931130" cy="5631102"/>
          </a:xfrm>
          <a:custGeom>
            <a:avLst/>
            <a:gdLst/>
            <a:ahLst/>
            <a:cxnLst/>
            <a:rect l="l" t="t" r="r" b="b"/>
            <a:pathLst>
              <a:path w="7931130" h="5631102">
                <a:moveTo>
                  <a:pt x="0" y="0"/>
                </a:moveTo>
                <a:lnTo>
                  <a:pt x="7931130" y="0"/>
                </a:lnTo>
                <a:lnTo>
                  <a:pt x="7931130" y="5631102"/>
                </a:lnTo>
                <a:lnTo>
                  <a:pt x="0" y="563110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 name="TextBox 5"/>
          <p:cNvSpPr txBox="1"/>
          <p:nvPr/>
        </p:nvSpPr>
        <p:spPr>
          <a:xfrm rot="-3486">
            <a:off x="5236826" y="3933369"/>
            <a:ext cx="7534463" cy="2588463"/>
          </a:xfrm>
          <a:prstGeom prst="rect">
            <a:avLst/>
          </a:prstGeom>
        </p:spPr>
        <p:txBody>
          <a:bodyPr lIns="0" tIns="0" rIns="0" bIns="0" rtlCol="0" anchor="t">
            <a:spAutoFit/>
          </a:bodyPr>
          <a:lstStyle/>
          <a:p>
            <a:pPr algn="ctr">
              <a:lnSpc>
                <a:spcPts val="10103"/>
              </a:lnSpc>
              <a:spcBef>
                <a:spcPct val="0"/>
              </a:spcBef>
            </a:pPr>
            <a:r>
              <a:rPr lang="en-US" sz="7217" spc="411">
                <a:solidFill>
                  <a:srgbClr val="441D04"/>
                </a:solidFill>
                <a:latin typeface="Childos Arabic"/>
                <a:ea typeface="Childos Arabic"/>
                <a:cs typeface="Childos Arabic"/>
                <a:sym typeface="Childos Arabic"/>
              </a:rPr>
              <a:t>Safe Online Behaviour</a:t>
            </a:r>
          </a:p>
        </p:txBody>
      </p:sp>
      <p:sp>
        <p:nvSpPr>
          <p:cNvPr id="6" name="Freeform 6"/>
          <p:cNvSpPr/>
          <p:nvPr/>
        </p:nvSpPr>
        <p:spPr>
          <a:xfrm>
            <a:off x="14657375" y="-1318011"/>
            <a:ext cx="3982673" cy="3968191"/>
          </a:xfrm>
          <a:custGeom>
            <a:avLst/>
            <a:gdLst/>
            <a:ahLst/>
            <a:cxnLst/>
            <a:rect l="l" t="t" r="r" b="b"/>
            <a:pathLst>
              <a:path w="3982673" h="3968191">
                <a:moveTo>
                  <a:pt x="0" y="0"/>
                </a:moveTo>
                <a:lnTo>
                  <a:pt x="3982673" y="0"/>
                </a:lnTo>
                <a:lnTo>
                  <a:pt x="3982673" y="3968191"/>
                </a:lnTo>
                <a:lnTo>
                  <a:pt x="0" y="396819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7" name="Freeform 7"/>
          <p:cNvSpPr/>
          <p:nvPr/>
        </p:nvSpPr>
        <p:spPr>
          <a:xfrm>
            <a:off x="14041101" y="8622037"/>
            <a:ext cx="3826124" cy="1248273"/>
          </a:xfrm>
          <a:custGeom>
            <a:avLst/>
            <a:gdLst/>
            <a:ahLst/>
            <a:cxnLst/>
            <a:rect l="l" t="t" r="r" b="b"/>
            <a:pathLst>
              <a:path w="3826124" h="1248273">
                <a:moveTo>
                  <a:pt x="0" y="0"/>
                </a:moveTo>
                <a:lnTo>
                  <a:pt x="3826125" y="0"/>
                </a:lnTo>
                <a:lnTo>
                  <a:pt x="3826125" y="1248273"/>
                </a:lnTo>
                <a:lnTo>
                  <a:pt x="0" y="1248273"/>
                </a:lnTo>
                <a:lnTo>
                  <a:pt x="0" y="0"/>
                </a:lnTo>
                <a:close/>
              </a:path>
            </a:pathLst>
          </a:custGeom>
          <a:blipFill>
            <a:blip r:embed="rId10"/>
            <a:stretch>
              <a:fillRect/>
            </a:stretch>
          </a:blipFill>
        </p:spPr>
        <p:txBody>
          <a:bodyPr/>
          <a:lstStyle/>
          <a:p>
            <a:endParaRPr lang="en-CA"/>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1011</Words>
  <Application>Microsoft Office PowerPoint</Application>
  <PresentationFormat>Custom</PresentationFormat>
  <Paragraphs>108</Paragraphs>
  <Slides>18</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Childos Arabic</vt:lpstr>
      <vt:lpstr>Calibri</vt:lpstr>
      <vt:lpstr>Arial</vt:lpstr>
      <vt:lpstr>Childos Arabic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CCQ Sexuality Education - Elementary 6 - Representations of the Self Online - Online Safety</dc:title>
  <dc:creator>Andrea Verreault</dc:creator>
  <cp:lastModifiedBy>Andrea Verreault</cp:lastModifiedBy>
  <cp:revision>2</cp:revision>
  <dcterms:created xsi:type="dcterms:W3CDTF">2006-08-16T00:00:00Z</dcterms:created>
  <dcterms:modified xsi:type="dcterms:W3CDTF">2025-04-01T00:37:03Z</dcterms:modified>
  <dc:identifier>DAGhkETC2d0</dc:identifier>
</cp:coreProperties>
</file>